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7"/>
  </p:notesMasterIdLst>
  <p:sldIdLst>
    <p:sldId id="264" r:id="rId4"/>
    <p:sldId id="345" r:id="rId5"/>
    <p:sldId id="291" r:id="rId6"/>
    <p:sldId id="348" r:id="rId7"/>
    <p:sldId id="349" r:id="rId8"/>
    <p:sldId id="329" r:id="rId9"/>
    <p:sldId id="350" r:id="rId10"/>
    <p:sldId id="352" r:id="rId11"/>
    <p:sldId id="353" r:id="rId12"/>
    <p:sldId id="355" r:id="rId13"/>
    <p:sldId id="356" r:id="rId14"/>
    <p:sldId id="357" r:id="rId15"/>
    <p:sldId id="319"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9767" autoAdjust="0"/>
  </p:normalViewPr>
  <p:slideViewPr>
    <p:cSldViewPr snapToGrid="0">
      <p:cViewPr varScale="1">
        <p:scale>
          <a:sx n="65" d="100"/>
          <a:sy n="65" d="100"/>
        </p:scale>
        <p:origin x="534" y="66"/>
      </p:cViewPr>
      <p:guideLst/>
    </p:cSldViewPr>
  </p:slideViewPr>
  <p:notesTextViewPr>
    <p:cViewPr>
      <p:scale>
        <a:sx n="1" d="1"/>
        <a:sy n="1" d="1"/>
      </p:scale>
      <p:origin x="0" y="0"/>
    </p:cViewPr>
  </p:notesTextViewPr>
  <p:sorterViewPr>
    <p:cViewPr varScale="1">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F35E763-C252-457A-87FE-BDE5134141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23E50BEA-743F-44E2-8E21-ED2B306D26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6161A63-62CA-4BEA-9134-492409E60C02}" type="datetimeFigureOut">
              <a:rPr lang="en-US"/>
              <a:pPr>
                <a:defRPr/>
              </a:pPr>
              <a:t>7/23/2019</a:t>
            </a:fld>
            <a:endParaRPr lang="en-US" dirty="0"/>
          </a:p>
        </p:txBody>
      </p:sp>
      <p:sp>
        <p:nvSpPr>
          <p:cNvPr id="4" name="Slide Image Placeholder 3">
            <a:extLst>
              <a:ext uri="{FF2B5EF4-FFF2-40B4-BE49-F238E27FC236}">
                <a16:creationId xmlns:a16="http://schemas.microsoft.com/office/drawing/2014/main" xmlns="" id="{7B913313-8463-4F9D-A25E-C793F1B924A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66CFE1AA-77D8-4DB1-9BC7-A663254418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7E7DF26-6EA7-4DC7-A271-681B7527F4D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xmlns="" id="{E2005964-2AB3-405F-B8BF-616904FF3A3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096BB2C-59E6-4595-9063-5C78BAD46869}" type="slidenum">
              <a:rPr lang="en-US"/>
              <a:pPr>
                <a:defRPr/>
              </a:pPr>
              <a:t>‹#›</a:t>
            </a:fld>
            <a:endParaRPr lang="en-US" dirty="0"/>
          </a:p>
        </p:txBody>
      </p:sp>
    </p:spTree>
    <p:extLst>
      <p:ext uri="{BB962C8B-B14F-4D97-AF65-F5344CB8AC3E}">
        <p14:creationId xmlns:p14="http://schemas.microsoft.com/office/powerpoint/2010/main" val="3736434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6BE96BCA-B3D8-4238-9CBA-9FEFD9297C06}" type="datetimeFigureOut">
              <a:rPr lang="en-US"/>
              <a:pPr>
                <a:defRPr/>
              </a:pPr>
              <a:t>7/23/2019</a:t>
            </a:fld>
            <a:endParaRPr lang="en-US" dirty="0"/>
          </a:p>
        </p:txBody>
      </p:sp>
      <p:sp>
        <p:nvSpPr>
          <p:cNvPr id="5"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018B7A15-BE85-4570-ABAA-D0D3AAA526A7}" type="slidenum">
              <a:rPr lang="en-US"/>
              <a:pPr>
                <a:defRPr/>
              </a:pPr>
              <a:t>‹#›</a:t>
            </a:fld>
            <a:endParaRPr lang="en-US" dirty="0"/>
          </a:p>
        </p:txBody>
      </p:sp>
    </p:spTree>
    <p:extLst>
      <p:ext uri="{BB962C8B-B14F-4D97-AF65-F5344CB8AC3E}">
        <p14:creationId xmlns:p14="http://schemas.microsoft.com/office/powerpoint/2010/main" val="32843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E997C67B-F12B-4158-B8B8-F3A8AC09A48C}" type="datetimeFigureOut">
              <a:rPr lang="en-US"/>
              <a:pPr>
                <a:defRPr/>
              </a:pPr>
              <a:t>7/23/2019</a:t>
            </a:fld>
            <a:endParaRPr lang="en-US" dirty="0"/>
          </a:p>
        </p:txBody>
      </p:sp>
      <p:sp>
        <p:nvSpPr>
          <p:cNvPr id="5"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2E74E258-F252-4184-B56E-47E8767B6A16}" type="slidenum">
              <a:rPr lang="en-US"/>
              <a:pPr>
                <a:defRPr/>
              </a:pPr>
              <a:t>‹#›</a:t>
            </a:fld>
            <a:endParaRPr lang="en-US" dirty="0"/>
          </a:p>
        </p:txBody>
      </p:sp>
    </p:spTree>
    <p:extLst>
      <p:ext uri="{BB962C8B-B14F-4D97-AF65-F5344CB8AC3E}">
        <p14:creationId xmlns:p14="http://schemas.microsoft.com/office/powerpoint/2010/main" val="229911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A0BB78FB-154D-4822-8F68-B334AD9BB74F}" type="datetimeFigureOut">
              <a:rPr lang="en-US"/>
              <a:pPr>
                <a:defRPr/>
              </a:pPr>
              <a:t>7/23/2019</a:t>
            </a:fld>
            <a:endParaRPr lang="en-US" dirty="0"/>
          </a:p>
        </p:txBody>
      </p:sp>
      <p:sp>
        <p:nvSpPr>
          <p:cNvPr id="5"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5CABB70E-EA3F-42F4-8B8E-12BB872D6833}" type="slidenum">
              <a:rPr lang="en-US"/>
              <a:pPr>
                <a:defRPr/>
              </a:pPr>
              <a:t>‹#›</a:t>
            </a:fld>
            <a:endParaRPr lang="en-US" dirty="0"/>
          </a:p>
        </p:txBody>
      </p:sp>
    </p:spTree>
    <p:extLst>
      <p:ext uri="{BB962C8B-B14F-4D97-AF65-F5344CB8AC3E}">
        <p14:creationId xmlns:p14="http://schemas.microsoft.com/office/powerpoint/2010/main" val="162612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5729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D3FD0F6D-F8AF-45A3-901D-8D6C51040AC4}" type="datetimeFigureOut">
              <a:rPr lang="en-US"/>
              <a:pPr>
                <a:defRPr/>
              </a:pPr>
              <a:t>7/23/2019</a:t>
            </a:fld>
            <a:endParaRPr lang="en-US" dirty="0"/>
          </a:p>
        </p:txBody>
      </p:sp>
      <p:sp>
        <p:nvSpPr>
          <p:cNvPr id="5"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36A8CB86-A33F-40DF-AFF3-1A6074EC296E}" type="slidenum">
              <a:rPr lang="en-US"/>
              <a:pPr>
                <a:defRPr/>
              </a:pPr>
              <a:t>‹#›</a:t>
            </a:fld>
            <a:endParaRPr lang="en-US" dirty="0"/>
          </a:p>
        </p:txBody>
      </p:sp>
    </p:spTree>
    <p:extLst>
      <p:ext uri="{BB962C8B-B14F-4D97-AF65-F5344CB8AC3E}">
        <p14:creationId xmlns:p14="http://schemas.microsoft.com/office/powerpoint/2010/main" val="209197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1BE00FD8-6146-4753-A958-05D6819E2E4B}" type="datetimeFigureOut">
              <a:rPr lang="en-US"/>
              <a:pPr>
                <a:defRPr/>
              </a:pPr>
              <a:t>7/23/2019</a:t>
            </a:fld>
            <a:endParaRPr lang="en-US" dirty="0"/>
          </a:p>
        </p:txBody>
      </p:sp>
      <p:sp>
        <p:nvSpPr>
          <p:cNvPr id="5"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F75BC064-B056-46E7-87BE-84CF9850A1A8}" type="slidenum">
              <a:rPr lang="en-US"/>
              <a:pPr>
                <a:defRPr/>
              </a:pPr>
              <a:t>‹#›</a:t>
            </a:fld>
            <a:endParaRPr lang="en-US" dirty="0"/>
          </a:p>
        </p:txBody>
      </p:sp>
    </p:spTree>
    <p:extLst>
      <p:ext uri="{BB962C8B-B14F-4D97-AF65-F5344CB8AC3E}">
        <p14:creationId xmlns:p14="http://schemas.microsoft.com/office/powerpoint/2010/main" val="143065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0E1EC190-1706-4782-8240-B1B731D6CAEE}" type="datetimeFigureOut">
              <a:rPr lang="en-US"/>
              <a:pPr>
                <a:defRPr/>
              </a:pPr>
              <a:t>7/23/2019</a:t>
            </a:fld>
            <a:endParaRPr lang="en-US" dirty="0"/>
          </a:p>
        </p:txBody>
      </p:sp>
      <p:sp>
        <p:nvSpPr>
          <p:cNvPr id="6"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190C094D-68B1-4437-9C99-91BB0AF8684C}" type="slidenum">
              <a:rPr lang="en-US"/>
              <a:pPr>
                <a:defRPr/>
              </a:pPr>
              <a:t>‹#›</a:t>
            </a:fld>
            <a:endParaRPr lang="en-US" dirty="0"/>
          </a:p>
        </p:txBody>
      </p:sp>
    </p:spTree>
    <p:extLst>
      <p:ext uri="{BB962C8B-B14F-4D97-AF65-F5344CB8AC3E}">
        <p14:creationId xmlns:p14="http://schemas.microsoft.com/office/powerpoint/2010/main" val="66015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C0B5E44B-3AF9-4D76-AD5F-D8A7F93EB072}" type="datetimeFigureOut">
              <a:rPr lang="en-US"/>
              <a:pPr>
                <a:defRPr/>
              </a:pPr>
              <a:t>7/23/2019</a:t>
            </a:fld>
            <a:endParaRPr lang="en-US" dirty="0"/>
          </a:p>
        </p:txBody>
      </p:sp>
      <p:sp>
        <p:nvSpPr>
          <p:cNvPr id="8"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C8B7F6B1-794A-4BC3-BB91-2C0D4CE612F3}" type="slidenum">
              <a:rPr lang="en-US"/>
              <a:pPr>
                <a:defRPr/>
              </a:pPr>
              <a:t>‹#›</a:t>
            </a:fld>
            <a:endParaRPr lang="en-US" dirty="0"/>
          </a:p>
        </p:txBody>
      </p:sp>
    </p:spTree>
    <p:extLst>
      <p:ext uri="{BB962C8B-B14F-4D97-AF65-F5344CB8AC3E}">
        <p14:creationId xmlns:p14="http://schemas.microsoft.com/office/powerpoint/2010/main" val="348439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15242D13-B9F1-4585-839B-7409DEA9E70E}" type="datetimeFigureOut">
              <a:rPr lang="en-US"/>
              <a:pPr>
                <a:defRPr/>
              </a:pPr>
              <a:t>7/23/2019</a:t>
            </a:fld>
            <a:endParaRPr lang="en-US" dirty="0"/>
          </a:p>
        </p:txBody>
      </p:sp>
      <p:sp>
        <p:nvSpPr>
          <p:cNvPr id="4"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F53FFA12-3871-46E2-8DBE-1470A71391FC}" type="slidenum">
              <a:rPr lang="en-US"/>
              <a:pPr>
                <a:defRPr/>
              </a:pPr>
              <a:t>‹#›</a:t>
            </a:fld>
            <a:endParaRPr lang="en-US" dirty="0"/>
          </a:p>
        </p:txBody>
      </p:sp>
    </p:spTree>
    <p:extLst>
      <p:ext uri="{BB962C8B-B14F-4D97-AF65-F5344CB8AC3E}">
        <p14:creationId xmlns:p14="http://schemas.microsoft.com/office/powerpoint/2010/main" val="375823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7482AE7B-36C1-4BF5-8D06-44F129619D82}" type="datetimeFigureOut">
              <a:rPr lang="en-US"/>
              <a:pPr>
                <a:defRPr/>
              </a:pPr>
              <a:t>7/23/2019</a:t>
            </a:fld>
            <a:endParaRPr lang="en-US" dirty="0"/>
          </a:p>
        </p:txBody>
      </p:sp>
      <p:sp>
        <p:nvSpPr>
          <p:cNvPr id="3"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62288C15-69CE-445C-80B6-5C941C210DEF}" type="slidenum">
              <a:rPr lang="en-US"/>
              <a:pPr>
                <a:defRPr/>
              </a:pPr>
              <a:t>‹#›</a:t>
            </a:fld>
            <a:endParaRPr lang="en-US" dirty="0"/>
          </a:p>
        </p:txBody>
      </p:sp>
    </p:spTree>
    <p:extLst>
      <p:ext uri="{BB962C8B-B14F-4D97-AF65-F5344CB8AC3E}">
        <p14:creationId xmlns:p14="http://schemas.microsoft.com/office/powerpoint/2010/main" val="179796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C10C6875-2D36-4102-83E7-127C3D82630F}" type="datetimeFigureOut">
              <a:rPr lang="en-US"/>
              <a:pPr>
                <a:defRPr/>
              </a:pPr>
              <a:t>7/23/2019</a:t>
            </a:fld>
            <a:endParaRPr lang="en-US" dirty="0"/>
          </a:p>
        </p:txBody>
      </p:sp>
      <p:sp>
        <p:nvSpPr>
          <p:cNvPr id="6"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0A9D725E-5CA1-4DEC-9E37-6A74117C8BA4}" type="slidenum">
              <a:rPr lang="en-US"/>
              <a:pPr>
                <a:defRPr/>
              </a:pPr>
              <a:t>‹#›</a:t>
            </a:fld>
            <a:endParaRPr lang="en-US" dirty="0"/>
          </a:p>
        </p:txBody>
      </p:sp>
    </p:spTree>
    <p:extLst>
      <p:ext uri="{BB962C8B-B14F-4D97-AF65-F5344CB8AC3E}">
        <p14:creationId xmlns:p14="http://schemas.microsoft.com/office/powerpoint/2010/main" val="154313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4A937D94-327B-44C3-ACB2-138F542ABFE9}"/>
              </a:ext>
            </a:extLst>
          </p:cNvPr>
          <p:cNvSpPr>
            <a:spLocks noGrp="1"/>
          </p:cNvSpPr>
          <p:nvPr>
            <p:ph type="dt" sz="half" idx="10"/>
          </p:nvPr>
        </p:nvSpPr>
        <p:spPr/>
        <p:txBody>
          <a:bodyPr/>
          <a:lstStyle>
            <a:lvl1pPr>
              <a:defRPr/>
            </a:lvl1pPr>
          </a:lstStyle>
          <a:p>
            <a:pPr>
              <a:defRPr/>
            </a:pPr>
            <a:fld id="{EF4043B8-72E6-45A0-B7C3-223D5FF57842}" type="datetimeFigureOut">
              <a:rPr lang="en-US"/>
              <a:pPr>
                <a:defRPr/>
              </a:pPr>
              <a:t>7/23/2019</a:t>
            </a:fld>
            <a:endParaRPr lang="en-US" dirty="0"/>
          </a:p>
        </p:txBody>
      </p:sp>
      <p:sp>
        <p:nvSpPr>
          <p:cNvPr id="6" name="Footer Placeholder 4">
            <a:extLst>
              <a:ext uri="{FF2B5EF4-FFF2-40B4-BE49-F238E27FC236}">
                <a16:creationId xmlns:a16="http://schemas.microsoft.com/office/drawing/2014/main" xmlns="" id="{FC927ED6-FD85-49F2-9455-75673C0CFD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D072027-3FE6-4E71-973C-412DA69D968C}"/>
              </a:ext>
            </a:extLst>
          </p:cNvPr>
          <p:cNvSpPr>
            <a:spLocks noGrp="1"/>
          </p:cNvSpPr>
          <p:nvPr>
            <p:ph type="sldNum" sz="quarter" idx="12"/>
          </p:nvPr>
        </p:nvSpPr>
        <p:spPr/>
        <p:txBody>
          <a:bodyPr/>
          <a:lstStyle>
            <a:lvl1pPr>
              <a:defRPr/>
            </a:lvl1pPr>
          </a:lstStyle>
          <a:p>
            <a:pPr>
              <a:defRPr/>
            </a:pPr>
            <a:fld id="{92FA6A8C-D527-4C23-BD02-99E3179721FC}" type="slidenum">
              <a:rPr lang="en-US"/>
              <a:pPr>
                <a:defRPr/>
              </a:pPr>
              <a:t>‹#›</a:t>
            </a:fld>
            <a:endParaRPr lang="en-US" dirty="0"/>
          </a:p>
        </p:txBody>
      </p:sp>
    </p:spTree>
    <p:extLst>
      <p:ext uri="{BB962C8B-B14F-4D97-AF65-F5344CB8AC3E}">
        <p14:creationId xmlns:p14="http://schemas.microsoft.com/office/powerpoint/2010/main" val="17816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xmlns="" id="{4A937D94-327B-44C3-ACB2-138F542ABFE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437F83A-D2FD-4D38-9CB6-F9FC68DE9A51}" type="datetimeFigureOut">
              <a:rPr lang="en-US"/>
              <a:pPr>
                <a:defRPr/>
              </a:pPr>
              <a:t>7/23/2019</a:t>
            </a:fld>
            <a:endParaRPr lang="en-US" dirty="0"/>
          </a:p>
        </p:txBody>
      </p:sp>
      <p:sp>
        <p:nvSpPr>
          <p:cNvPr id="5" name="Footer Placeholder 4">
            <a:extLst>
              <a:ext uri="{FF2B5EF4-FFF2-40B4-BE49-F238E27FC236}">
                <a16:creationId xmlns:a16="http://schemas.microsoft.com/office/drawing/2014/main" xmlns="" id="{FC927ED6-FD85-49F2-9455-75673C0CFD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8D072027-3FE6-4E71-973C-412DA69D968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CBFF5A0-B9A7-4124-AF89-E8CE4FF6A8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ma.or.k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385763"/>
            <a:ext cx="9147175"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225425" y="3621088"/>
            <a:ext cx="66897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n-US" altLang="en-US" sz="2000" b="1">
              <a:latin typeface="Corbel" panose="020B0503020204020204" pitchFamily="34" charset="0"/>
            </a:endParaRPr>
          </a:p>
          <a:p>
            <a:pPr algn="just" eaLnBrk="1" hangingPunct="1">
              <a:lnSpc>
                <a:spcPct val="100000"/>
              </a:lnSpc>
              <a:spcBef>
                <a:spcPct val="0"/>
              </a:spcBef>
              <a:buFontTx/>
              <a:buNone/>
            </a:pPr>
            <a:r>
              <a:rPr lang="en-US" altLang="en-US" sz="3600" b="1">
                <a:latin typeface="Corbel" panose="020B0503020204020204" pitchFamily="34" charset="0"/>
              </a:rPr>
              <a:t>Kenya Diaspora Conference</a:t>
            </a:r>
          </a:p>
          <a:p>
            <a:pPr algn="just" eaLnBrk="1" hangingPunct="1">
              <a:lnSpc>
                <a:spcPct val="100000"/>
              </a:lnSpc>
              <a:spcBef>
                <a:spcPct val="0"/>
              </a:spcBef>
              <a:buFontTx/>
              <a:buNone/>
            </a:pPr>
            <a:endParaRPr lang="en-US" altLang="en-US" sz="2000" b="1">
              <a:latin typeface="Corbel" panose="020B0503020204020204" pitchFamily="34" charset="0"/>
            </a:endParaRPr>
          </a:p>
          <a:p>
            <a:pPr algn="just" eaLnBrk="1" hangingPunct="1">
              <a:lnSpc>
                <a:spcPct val="100000"/>
              </a:lnSpc>
              <a:spcBef>
                <a:spcPct val="0"/>
              </a:spcBef>
              <a:buFont typeface="Arial" panose="020B0604020202020204" pitchFamily="34" charset="0"/>
              <a:buNone/>
            </a:pPr>
            <a:r>
              <a:rPr lang="en-US" altLang="en-US" sz="2000" b="1">
                <a:latin typeface="Corbel" panose="020B0503020204020204" pitchFamily="34" charset="0"/>
              </a:rPr>
              <a:t>Strathmore University, December 14</a:t>
            </a:r>
            <a:r>
              <a:rPr lang="en-US" altLang="en-US" sz="2000" b="1" baseline="30000">
                <a:latin typeface="Corbel" panose="020B0503020204020204" pitchFamily="34" charset="0"/>
              </a:rPr>
              <a:t>th</a:t>
            </a:r>
            <a:r>
              <a:rPr lang="en-US" altLang="en-US" sz="2000" b="1">
                <a:latin typeface="Corbel" panose="020B0503020204020204" pitchFamily="34" charset="0"/>
              </a:rPr>
              <a:t>, 2017</a:t>
            </a:r>
          </a:p>
          <a:p>
            <a:pPr algn="just" eaLnBrk="1" hangingPunct="1">
              <a:lnSpc>
                <a:spcPct val="100000"/>
              </a:lnSpc>
              <a:spcBef>
                <a:spcPct val="0"/>
              </a:spcBef>
              <a:buFontTx/>
              <a:buNone/>
            </a:pPr>
            <a:endParaRPr lang="en-US" altLang="en-US" sz="2000" b="1">
              <a:latin typeface="Corbel" panose="020B0503020204020204" pitchFamily="34" charset="0"/>
            </a:endParaRPr>
          </a:p>
          <a:p>
            <a:pPr algn="just" eaLnBrk="1" hangingPunct="1">
              <a:lnSpc>
                <a:spcPct val="100000"/>
              </a:lnSpc>
              <a:spcBef>
                <a:spcPct val="0"/>
              </a:spcBef>
              <a:buFontTx/>
              <a:buNone/>
            </a:pPr>
            <a:endParaRPr lang="en-US" altLang="en-US" sz="2000" b="1">
              <a:latin typeface="Corbel" panose="020B0503020204020204" pitchFamily="34" charset="0"/>
            </a:endParaRPr>
          </a:p>
          <a:p>
            <a:pPr algn="just" eaLnBrk="1" hangingPunct="1">
              <a:lnSpc>
                <a:spcPct val="100000"/>
              </a:lnSpc>
              <a:spcBef>
                <a:spcPct val="0"/>
              </a:spcBef>
              <a:buFont typeface="Arial" panose="020B0604020202020204" pitchFamily="34" charset="0"/>
              <a:buNone/>
            </a:pPr>
            <a:r>
              <a:rPr lang="en-US" altLang="en-US" sz="2400" b="1">
                <a:latin typeface="Corbel" panose="020B0503020204020204" pitchFamily="34" charset="0"/>
              </a:rPr>
              <a:t>Mr. Paul Muthaura, MBS</a:t>
            </a:r>
          </a:p>
          <a:p>
            <a:pPr algn="just" eaLnBrk="1" hangingPunct="1">
              <a:lnSpc>
                <a:spcPct val="100000"/>
              </a:lnSpc>
              <a:spcBef>
                <a:spcPct val="0"/>
              </a:spcBef>
              <a:buFont typeface="Arial" panose="020B0604020202020204" pitchFamily="34" charset="0"/>
              <a:buNone/>
            </a:pPr>
            <a:r>
              <a:rPr lang="en-US" altLang="en-US" sz="2400" b="1">
                <a:latin typeface="Corbel" panose="020B0503020204020204" pitchFamily="34" charset="0"/>
              </a:rPr>
              <a:t>Chief Executive, Capital Markets Authority</a:t>
            </a:r>
            <a:endParaRPr lang="en-US" altLang="en-US" sz="2000" b="1">
              <a:latin typeface="Corbel" panose="020B0503020204020204" pitchFamily="34" charset="0"/>
            </a:endParaRPr>
          </a:p>
          <a:p>
            <a:pPr algn="just" eaLnBrk="1" hangingPunct="1">
              <a:lnSpc>
                <a:spcPct val="100000"/>
              </a:lnSpc>
              <a:spcBef>
                <a:spcPct val="0"/>
              </a:spcBef>
              <a:buFontTx/>
              <a:buNone/>
            </a:pPr>
            <a:endParaRPr lang="en-US" altLang="en-US" sz="2000" b="1">
              <a:latin typeface="Corbel" panose="020B0503020204020204" pitchFamily="34" charset="0"/>
            </a:endParaRPr>
          </a:p>
        </p:txBody>
      </p:sp>
      <p:sp>
        <p:nvSpPr>
          <p:cNvPr id="4100" name="Rectangle 3"/>
          <p:cNvSpPr>
            <a:spLocks noChangeArrowheads="1"/>
          </p:cNvSpPr>
          <p:nvPr/>
        </p:nvSpPr>
        <p:spPr bwMode="auto">
          <a:xfrm>
            <a:off x="877888" y="195263"/>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a:solidFill>
                  <a:srgbClr val="000000"/>
                </a:solidFill>
              </a:rPr>
              <a:t/>
            </a:r>
            <a:br>
              <a:rPr lang="en-US" altLang="en-US">
                <a:solidFill>
                  <a:srgbClr val="000000"/>
                </a:solidFill>
              </a:rPr>
            </a:br>
            <a:r>
              <a:rPr lang="en-US" altLang="en-US">
                <a:solidFill>
                  <a:srgbClr val="000000"/>
                </a:solidFill>
              </a:rPr>
              <a:t/>
            </a:r>
            <a:br>
              <a:rPr lang="en-US" altLang="en-US">
                <a:solidFill>
                  <a:srgbClr val="000000"/>
                </a:solidFill>
              </a:rPr>
            </a:br>
            <a:r>
              <a:rPr lang="en-US" altLang="en-US" sz="4400" b="1">
                <a:solidFill>
                  <a:srgbClr val="000000"/>
                </a:solidFill>
                <a:latin typeface="Corbel" panose="020B0503020204020204" pitchFamily="34" charset="0"/>
              </a:rPr>
              <a:t>INVESTING IN KENYA’S CAPITAL MARKETS</a:t>
            </a:r>
            <a:endParaRPr lang="en-GB" altLang="en-US" sz="4400">
              <a:solidFill>
                <a:srgbClr val="000000"/>
              </a:solidFill>
              <a:latin typeface="Corbel" panose="020B0503020204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6"/>
          <p:cNvSpPr txBox="1">
            <a:spLocks noChangeArrowheads="1"/>
          </p:cNvSpPr>
          <p:nvPr/>
        </p:nvSpPr>
        <p:spPr bwMode="auto">
          <a:xfrm>
            <a:off x="735013" y="2090738"/>
            <a:ext cx="450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p:txBody>
      </p:sp>
      <p:sp>
        <p:nvSpPr>
          <p:cNvPr id="13316" name="TextBox 7"/>
          <p:cNvSpPr txBox="1">
            <a:spLocks noChangeArrowheads="1"/>
          </p:cNvSpPr>
          <p:nvPr/>
        </p:nvSpPr>
        <p:spPr bwMode="auto">
          <a:xfrm>
            <a:off x="5702300" y="633413"/>
            <a:ext cx="342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Corbel" panose="020B0503020204020204" pitchFamily="34" charset="0"/>
              </a:rPr>
              <a:t>New upcoming products</a:t>
            </a:r>
          </a:p>
        </p:txBody>
      </p:sp>
      <p:sp>
        <p:nvSpPr>
          <p:cNvPr id="13317" name="Rectangle 2"/>
          <p:cNvSpPr>
            <a:spLocks noChangeArrowheads="1"/>
          </p:cNvSpPr>
          <p:nvPr/>
        </p:nvSpPr>
        <p:spPr bwMode="auto">
          <a:xfrm>
            <a:off x="2692400" y="1533525"/>
            <a:ext cx="636587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r>
              <a:rPr lang="en-US" altLang="en-US" sz="2000" b="1">
                <a:latin typeface="Corbel" panose="020B0503020204020204" pitchFamily="34" charset="0"/>
              </a:rPr>
              <a:t>Derivative Instruments: </a:t>
            </a:r>
            <a:r>
              <a:rPr lang="en-US" altLang="en-US" sz="2000">
                <a:latin typeface="Corbel" panose="020B0503020204020204" pitchFamily="34" charset="0"/>
              </a:rPr>
              <a:t>Introducing hedging and liquidity opportunities ;</a:t>
            </a:r>
          </a:p>
          <a:p>
            <a:pPr algn="just"/>
            <a:r>
              <a:rPr lang="en-US" altLang="en-US" sz="2000" b="1">
                <a:latin typeface="Corbel" panose="020B0503020204020204" pitchFamily="34" charset="0"/>
              </a:rPr>
              <a:t>Depository Receipts/Notes: </a:t>
            </a:r>
            <a:r>
              <a:rPr lang="en-US" altLang="en-US" sz="2000">
                <a:latin typeface="Corbel" panose="020B0503020204020204" pitchFamily="34" charset="0"/>
              </a:rPr>
              <a:t> allow investors to hold and trade foreign securities as if they were local securities.  A DR/N is an instrument issued in one country representing an interest in an underlying security issued in another country;</a:t>
            </a:r>
          </a:p>
          <a:p>
            <a:pPr algn="just"/>
            <a:r>
              <a:rPr lang="en-US" altLang="en-US" sz="2000" b="1">
                <a:latin typeface="Corbel" panose="020B0503020204020204" pitchFamily="34" charset="0"/>
              </a:rPr>
              <a:t>Islamic Finance: </a:t>
            </a:r>
            <a:r>
              <a:rPr lang="en-US" altLang="en-US" sz="2000">
                <a:latin typeface="Corbel" panose="020B0503020204020204" pitchFamily="34" charset="0"/>
              </a:rPr>
              <a:t>Promoting greater inclusion in participating in financial sector and providing products that can unlock increased investment flows into the real sector.  </a:t>
            </a:r>
          </a:p>
        </p:txBody>
      </p:sp>
      <p:pic>
        <p:nvPicPr>
          <p:cNvPr id="133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187575"/>
            <a:ext cx="2209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6"/>
          <p:cNvSpPr txBox="1">
            <a:spLocks noChangeArrowheads="1"/>
          </p:cNvSpPr>
          <p:nvPr/>
        </p:nvSpPr>
        <p:spPr bwMode="auto">
          <a:xfrm>
            <a:off x="735013" y="2090738"/>
            <a:ext cx="450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p:txBody>
      </p:sp>
      <p:sp>
        <p:nvSpPr>
          <p:cNvPr id="14340" name="TextBox 7"/>
          <p:cNvSpPr txBox="1">
            <a:spLocks noChangeArrowheads="1"/>
          </p:cNvSpPr>
          <p:nvPr/>
        </p:nvSpPr>
        <p:spPr bwMode="auto">
          <a:xfrm>
            <a:off x="865188" y="373063"/>
            <a:ext cx="80660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altLang="en-US" sz="2400" b="1">
                <a:latin typeface="Corbel" panose="020B0503020204020204" pitchFamily="34" charset="0"/>
              </a:rPr>
              <a:t>Possible specific investment options for diaspora investors</a:t>
            </a:r>
            <a:endParaRPr lang="en-US" altLang="en-US" sz="2400">
              <a:latin typeface="Corbel" panose="020B0503020204020204" pitchFamily="34" charset="0"/>
            </a:endParaRPr>
          </a:p>
        </p:txBody>
      </p:sp>
      <p:sp>
        <p:nvSpPr>
          <p:cNvPr id="14341" name="Rectangle 2"/>
          <p:cNvSpPr>
            <a:spLocks noChangeArrowheads="1"/>
          </p:cNvSpPr>
          <p:nvPr/>
        </p:nvSpPr>
        <p:spPr bwMode="auto">
          <a:xfrm>
            <a:off x="3232150" y="2286000"/>
            <a:ext cx="51847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b="1">
                <a:latin typeface="Corbel" panose="020B0503020204020204" pitchFamily="34" charset="0"/>
              </a:rPr>
              <a:t>Diaspora Infrastructure Bond</a:t>
            </a:r>
            <a:endParaRPr lang="en-US" altLang="en-US">
              <a:latin typeface="Corbel" panose="020B0503020204020204" pitchFamily="34" charset="0"/>
            </a:endParaRPr>
          </a:p>
          <a:p>
            <a:r>
              <a:rPr lang="en-US" altLang="en-US" b="1">
                <a:latin typeface="Corbel" panose="020B0503020204020204" pitchFamily="34" charset="0"/>
              </a:rPr>
              <a:t>Diaspora Investment Fund</a:t>
            </a:r>
            <a:endParaRPr lang="en-US" altLang="en-US">
              <a:latin typeface="Corbel" panose="020B0503020204020204" pitchFamily="34" charset="0"/>
            </a:endParaRPr>
          </a:p>
          <a:p>
            <a:r>
              <a:rPr lang="en-US" altLang="en-US" b="1">
                <a:latin typeface="Corbel" panose="020B0503020204020204" pitchFamily="34" charset="0"/>
              </a:rPr>
              <a:t>Securitization of Diaspora Remittances</a:t>
            </a:r>
            <a:endParaRPr lang="en-US" altLang="en-US">
              <a:latin typeface="Corbel" panose="020B0503020204020204" pitchFamily="34" charset="0"/>
            </a:endParaRPr>
          </a:p>
        </p:txBody>
      </p:sp>
      <p:pic>
        <p:nvPicPr>
          <p:cNvPr id="143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2286000"/>
            <a:ext cx="23209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p:cNvSpPr txBox="1">
            <a:spLocks noChangeArrowheads="1"/>
          </p:cNvSpPr>
          <p:nvPr/>
        </p:nvSpPr>
        <p:spPr bwMode="auto">
          <a:xfrm>
            <a:off x="735013" y="2090738"/>
            <a:ext cx="450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p:txBody>
      </p:sp>
      <p:sp>
        <p:nvSpPr>
          <p:cNvPr id="15364" name="TextBox 7"/>
          <p:cNvSpPr txBox="1">
            <a:spLocks noChangeArrowheads="1"/>
          </p:cNvSpPr>
          <p:nvPr/>
        </p:nvSpPr>
        <p:spPr bwMode="auto">
          <a:xfrm>
            <a:off x="1416050" y="615950"/>
            <a:ext cx="7594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altLang="en-US" sz="2400" b="1">
                <a:latin typeface="Corbel" panose="020B0503020204020204" pitchFamily="34" charset="0"/>
              </a:rPr>
              <a:t>Key investor education initiatives for diaspora investors</a:t>
            </a:r>
            <a:endParaRPr lang="en-US" altLang="en-US" sz="2400">
              <a:latin typeface="Corbel" panose="020B0503020204020204" pitchFamily="34" charset="0"/>
            </a:endParaRPr>
          </a:p>
        </p:txBody>
      </p:sp>
      <p:sp>
        <p:nvSpPr>
          <p:cNvPr id="16389" name="Rectangle 2">
            <a:extLst>
              <a:ext uri="{FF2B5EF4-FFF2-40B4-BE49-F238E27FC236}">
                <a16:creationId xmlns:a16="http://schemas.microsoft.com/office/drawing/2014/main" xmlns="" id="{BCFF4338-5180-4258-8F93-2E1642F37099}"/>
              </a:ext>
            </a:extLst>
          </p:cNvPr>
          <p:cNvSpPr>
            <a:spLocks noChangeArrowheads="1"/>
          </p:cNvSpPr>
          <p:nvPr/>
        </p:nvSpPr>
        <p:spPr bwMode="auto">
          <a:xfrm>
            <a:off x="3609975" y="1470025"/>
            <a:ext cx="5186363"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defRPr/>
            </a:pPr>
            <a:r>
              <a:rPr lang="en-US" sz="2000" dirty="0">
                <a:latin typeface="Corbel" panose="020B0503020204020204" pitchFamily="34" charset="0"/>
              </a:rPr>
              <a:t>Business Incubators and Accelerator on Listing </a:t>
            </a:r>
            <a:r>
              <a:rPr lang="en-US" sz="2000" dirty="0" err="1">
                <a:latin typeface="Corbel" panose="020B0503020204020204" pitchFamily="34" charset="0"/>
              </a:rPr>
              <a:t>Experience:enables</a:t>
            </a:r>
            <a:r>
              <a:rPr lang="en-US" sz="2000" dirty="0">
                <a:latin typeface="Corbel" panose="020B0503020204020204" pitchFamily="34" charset="0"/>
              </a:rPr>
              <a:t> companies with potential / interest to interact with parties involved in the listing process;</a:t>
            </a:r>
          </a:p>
          <a:p>
            <a:pPr algn="just">
              <a:defRPr/>
            </a:pPr>
            <a:r>
              <a:rPr lang="en-US" sz="2000" dirty="0">
                <a:latin typeface="Corbel" panose="020B0503020204020204" pitchFamily="34" charset="0"/>
              </a:rPr>
              <a:t>Impact assessment and situational analysis being conducted to inform a more robust strategy;</a:t>
            </a:r>
          </a:p>
          <a:p>
            <a:pPr algn="just">
              <a:defRPr/>
            </a:pPr>
            <a:r>
              <a:rPr lang="en-US" sz="2000" dirty="0">
                <a:latin typeface="Corbel" panose="020B0503020204020204" pitchFamily="34" charset="0"/>
              </a:rPr>
              <a:t>Electronic and print campaigns: visit our website at </a:t>
            </a:r>
            <a:r>
              <a:rPr lang="en-US" sz="2000" u="sng" dirty="0">
                <a:latin typeface="Corbel" panose="020B0503020204020204" pitchFamily="34" charset="0"/>
                <a:hlinkClick r:id="rId3"/>
              </a:rPr>
              <a:t>www.cma.or.ke</a:t>
            </a:r>
            <a:r>
              <a:rPr lang="en-US" sz="2000" dirty="0">
                <a:latin typeface="Corbel" panose="020B0503020204020204" pitchFamily="34" charset="0"/>
              </a:rPr>
              <a:t> and participate in the crossword puzzle;</a:t>
            </a:r>
          </a:p>
          <a:p>
            <a:pPr algn="just">
              <a:defRPr/>
            </a:pPr>
            <a:r>
              <a:rPr lang="en-US" sz="2000" dirty="0">
                <a:latin typeface="Corbel" panose="020B0503020204020204" pitchFamily="34" charset="0"/>
              </a:rPr>
              <a:t>Upcoming Social Media forums targeting Diaspora;</a:t>
            </a:r>
          </a:p>
          <a:p>
            <a:pPr algn="just">
              <a:defRPr/>
            </a:pPr>
            <a:r>
              <a:rPr lang="en-US" sz="2000" dirty="0">
                <a:latin typeface="Corbel" panose="020B0503020204020204" pitchFamily="34" charset="0"/>
              </a:rPr>
              <a:t>Ongoing local and international forums during major conferences.</a:t>
            </a:r>
          </a:p>
          <a:p>
            <a:pPr marL="0" indent="0" algn="just">
              <a:buFont typeface="Arial" panose="020B0604020202020204" pitchFamily="34" charset="0"/>
              <a:buNone/>
              <a:defRPr/>
            </a:pPr>
            <a:endParaRPr lang="en-US" sz="2000" dirty="0">
              <a:latin typeface="Corbel" panose="020B0503020204020204" pitchFamily="34" charset="0"/>
            </a:endParaRPr>
          </a:p>
        </p:txBody>
      </p:sp>
      <p:pic>
        <p:nvPicPr>
          <p:cNvPr id="1536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8" y="1749425"/>
            <a:ext cx="3405187"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8888" y="1631950"/>
            <a:ext cx="3317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03200"/>
            <a:ext cx="9147175"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6"/>
          <p:cNvSpPr txBox="1">
            <a:spLocks noChangeArrowheads="1"/>
          </p:cNvSpPr>
          <p:nvPr/>
        </p:nvSpPr>
        <p:spPr bwMode="auto">
          <a:xfrm>
            <a:off x="735013" y="2090738"/>
            <a:ext cx="450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p:txBody>
      </p:sp>
      <p:sp>
        <p:nvSpPr>
          <p:cNvPr id="5124" name="TextBox 7"/>
          <p:cNvSpPr txBox="1">
            <a:spLocks noChangeArrowheads="1"/>
          </p:cNvSpPr>
          <p:nvPr/>
        </p:nvSpPr>
        <p:spPr bwMode="auto">
          <a:xfrm>
            <a:off x="5861050" y="635000"/>
            <a:ext cx="1744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Corbel" panose="020B0503020204020204" pitchFamily="34" charset="0"/>
              </a:rPr>
              <a:t>Who we are</a:t>
            </a:r>
          </a:p>
        </p:txBody>
      </p:sp>
      <p:pic>
        <p:nvPicPr>
          <p:cNvPr id="51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941513"/>
            <a:ext cx="4010025"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a:spLocks noChangeArrowheads="1"/>
          </p:cNvSpPr>
          <p:nvPr/>
        </p:nvSpPr>
        <p:spPr bwMode="auto">
          <a:xfrm>
            <a:off x="4467225" y="1819275"/>
            <a:ext cx="4532313"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80000"/>
              </a:lnSpc>
              <a:spcBef>
                <a:spcPts val="1200"/>
              </a:spcBef>
              <a:spcAft>
                <a:spcPts val="1200"/>
              </a:spcAft>
              <a:buClr>
                <a:srgbClr val="993300"/>
              </a:buClr>
            </a:pPr>
            <a:r>
              <a:rPr lang="en-US" altLang="en-US" sz="1800">
                <a:cs typeface="Arial" panose="020B0604020202020204" pitchFamily="34" charset="0"/>
              </a:rPr>
              <a:t>Set up in 1989 through Act of Parliament Cap 485A Laws of Kenya as an </a:t>
            </a:r>
            <a:r>
              <a:rPr lang="en-GB" altLang="en-US" sz="1800">
                <a:cs typeface="Arial" panose="020B0604020202020204" pitchFamily="34" charset="0"/>
              </a:rPr>
              <a:t>independent  public agency</a:t>
            </a:r>
          </a:p>
          <a:p>
            <a:pPr algn="just">
              <a:lnSpc>
                <a:spcPct val="80000"/>
              </a:lnSpc>
              <a:spcBef>
                <a:spcPts val="1200"/>
              </a:spcBef>
              <a:spcAft>
                <a:spcPts val="1200"/>
              </a:spcAft>
              <a:buClr>
                <a:srgbClr val="993300"/>
              </a:buClr>
            </a:pPr>
            <a:r>
              <a:rPr lang="en-US" altLang="en-US" sz="1800">
                <a:cs typeface="Arial" panose="020B0604020202020204" pitchFamily="34" charset="0"/>
              </a:rPr>
              <a:t>Dual responsibility of Regulating and Developing the capital markets in Kenya.</a:t>
            </a:r>
            <a:endParaRPr lang="en-US" altLang="en-US" sz="1800" b="1">
              <a:cs typeface="Arial" panose="020B0604020202020204" pitchFamily="34" charset="0"/>
            </a:endParaRPr>
          </a:p>
          <a:p>
            <a:pPr algn="just">
              <a:lnSpc>
                <a:spcPct val="80000"/>
              </a:lnSpc>
              <a:spcBef>
                <a:spcPts val="1200"/>
              </a:spcBef>
              <a:spcAft>
                <a:spcPts val="600"/>
              </a:spcAft>
              <a:buClr>
                <a:srgbClr val="993300"/>
              </a:buClr>
            </a:pPr>
            <a:r>
              <a:rPr lang="en-US" altLang="en-US" sz="1800" b="1">
                <a:cs typeface="Arial" panose="020B0604020202020204" pitchFamily="34" charset="0"/>
              </a:rPr>
              <a:t>Our </a:t>
            </a:r>
            <a:r>
              <a:rPr lang="en-US" altLang="en-US" sz="1800">
                <a:cs typeface="Arial" panose="020B0604020202020204" pitchFamily="34" charset="0"/>
              </a:rPr>
              <a:t>Vision is to be a proactive regulator of a competitive and robust capital market</a:t>
            </a:r>
          </a:p>
          <a:p>
            <a:pPr algn="just">
              <a:lnSpc>
                <a:spcPct val="80000"/>
              </a:lnSpc>
              <a:spcBef>
                <a:spcPts val="1200"/>
              </a:spcBef>
              <a:spcAft>
                <a:spcPts val="600"/>
              </a:spcAft>
              <a:buClr>
                <a:srgbClr val="993300"/>
              </a:buClr>
            </a:pPr>
            <a:r>
              <a:rPr lang="en-US" altLang="en-US" sz="1800" b="1">
                <a:cs typeface="Arial" panose="020B0604020202020204" pitchFamily="34" charset="0"/>
              </a:rPr>
              <a:t>Our Mission </a:t>
            </a:r>
            <a:r>
              <a:rPr lang="en-US" altLang="en-US" sz="1800">
                <a:cs typeface="Arial" panose="020B0604020202020204" pitchFamily="34" charset="0"/>
              </a:rPr>
              <a:t>is</a:t>
            </a:r>
            <a:r>
              <a:rPr lang="en-US" altLang="en-US" sz="1800" b="1">
                <a:cs typeface="Arial" panose="020B0604020202020204" pitchFamily="34" charset="0"/>
              </a:rPr>
              <a:t> </a:t>
            </a:r>
            <a:r>
              <a:rPr lang="en-US" altLang="en-US" sz="1800">
                <a:cs typeface="Arial" panose="020B0604020202020204" pitchFamily="34" charset="0"/>
              </a:rPr>
              <a:t>to promote the development of Kenya’s capital market to be an investment destination of choice through facilitative regulation and innovation.</a:t>
            </a:r>
            <a:endParaRPr lang="en-US" altLang="en-US" sz="1800" b="1">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8613"/>
            <a:ext cx="9147175" cy="694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6"/>
          <p:cNvSpPr txBox="1">
            <a:spLocks noChangeArrowheads="1"/>
          </p:cNvSpPr>
          <p:nvPr/>
        </p:nvSpPr>
        <p:spPr bwMode="auto">
          <a:xfrm>
            <a:off x="1712913" y="1468438"/>
            <a:ext cx="450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p:txBody>
      </p:sp>
      <p:sp>
        <p:nvSpPr>
          <p:cNvPr id="6148" name="TextBox 7"/>
          <p:cNvSpPr txBox="1">
            <a:spLocks noChangeArrowheads="1"/>
          </p:cNvSpPr>
          <p:nvPr/>
        </p:nvSpPr>
        <p:spPr bwMode="auto">
          <a:xfrm>
            <a:off x="5391150" y="404813"/>
            <a:ext cx="3103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Corbel" panose="020B0503020204020204" pitchFamily="34" charset="0"/>
              </a:rPr>
              <a:t>Diaspora Remittances</a:t>
            </a:r>
          </a:p>
        </p:txBody>
      </p:sp>
      <p:sp>
        <p:nvSpPr>
          <p:cNvPr id="6149" name="Rectangle 2"/>
          <p:cNvSpPr>
            <a:spLocks noChangeArrowheads="1"/>
          </p:cNvSpPr>
          <p:nvPr/>
        </p:nvSpPr>
        <p:spPr bwMode="auto">
          <a:xfrm>
            <a:off x="3302000" y="1300163"/>
            <a:ext cx="56515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r>
              <a:rPr lang="en-US" altLang="en-US" sz="2400">
                <a:latin typeface="Corbel" panose="020B0503020204020204" pitchFamily="34" charset="0"/>
              </a:rPr>
              <a:t>The contribution of the diaspora to the economy for the year as at September 2017 amounted to </a:t>
            </a:r>
            <a:r>
              <a:rPr lang="en-US" altLang="en-US" sz="2400" b="1">
                <a:latin typeface="Corbel" panose="020B0503020204020204" pitchFamily="34" charset="0"/>
              </a:rPr>
              <a:t>USD 1,382.40 Million </a:t>
            </a:r>
          </a:p>
          <a:p>
            <a:pPr algn="just"/>
            <a:r>
              <a:rPr lang="en-US" altLang="en-US" sz="2400">
                <a:latin typeface="Corbel" panose="020B0503020204020204" pitchFamily="34" charset="0"/>
              </a:rPr>
              <a:t>According to the Central Bank of Kenya, roughly </a:t>
            </a:r>
            <a:r>
              <a:rPr lang="en-US" altLang="en-US" sz="2400" b="1">
                <a:latin typeface="Corbel" panose="020B0503020204020204" pitchFamily="34" charset="0"/>
              </a:rPr>
              <a:t>2.00%</a:t>
            </a:r>
            <a:r>
              <a:rPr lang="en-US" altLang="en-US" sz="2400">
                <a:latin typeface="Corbel" panose="020B0503020204020204" pitchFamily="34" charset="0"/>
              </a:rPr>
              <a:t> of the Gross Domestic Product. </a:t>
            </a:r>
          </a:p>
          <a:p>
            <a:pPr algn="just"/>
            <a:r>
              <a:rPr lang="en-US" altLang="en-US" sz="2400">
                <a:latin typeface="Corbel" panose="020B0503020204020204" pitchFamily="34" charset="0"/>
              </a:rPr>
              <a:t>Key to discuss options of tapping the massive potential from the diaspora while ensuring they have a transparent and attractive opportunity to participate in national development.</a:t>
            </a:r>
          </a:p>
          <a:p>
            <a:pPr algn="just"/>
            <a:endParaRPr lang="en-US" altLang="en-US" sz="1800"/>
          </a:p>
          <a:p>
            <a:pPr algn="just"/>
            <a:endParaRPr lang="en-US" altLang="en-US" sz="1800"/>
          </a:p>
          <a:p>
            <a:endParaRPr lang="en-US" altLang="en-US" sz="1800"/>
          </a:p>
        </p:txBody>
      </p:sp>
      <p:pic>
        <p:nvPicPr>
          <p:cNvPr id="61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725613"/>
            <a:ext cx="315118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2"/>
          <p:cNvSpPr>
            <a:spLocks noGrp="1"/>
          </p:cNvSpPr>
          <p:nvPr>
            <p:ph idx="1"/>
          </p:nvPr>
        </p:nvSpPr>
        <p:spPr>
          <a:xfrm>
            <a:off x="2511425" y="1333500"/>
            <a:ext cx="6507163" cy="4002088"/>
          </a:xfrm>
        </p:spPr>
        <p:txBody>
          <a:bodyPr/>
          <a:lstStyle/>
          <a:p>
            <a:pPr marL="257175" indent="-257175" algn="just">
              <a:buFont typeface="Wingdings" panose="05000000000000000000" pitchFamily="2" charset="2"/>
              <a:buChar char="Ø"/>
            </a:pPr>
            <a:r>
              <a:rPr lang="en-US" altLang="en-US" sz="2000" b="1" smtClean="0">
                <a:latin typeface="Corbel" panose="020B0503020204020204" pitchFamily="34" charset="0"/>
              </a:rPr>
              <a:t>The Financial Services Sector </a:t>
            </a:r>
            <a:r>
              <a:rPr lang="en-US" altLang="en-US" sz="2000" smtClean="0">
                <a:latin typeface="Corbel" panose="020B0503020204020204" pitchFamily="34" charset="0"/>
              </a:rPr>
              <a:t>(FSS): key driver of target of 10 percent annual average economic growth through stimulating significant increase in investments and savings through mobilizing both domestic and international resources. </a:t>
            </a:r>
          </a:p>
          <a:p>
            <a:pPr marL="257175" indent="-257175" algn="just">
              <a:buFont typeface="Wingdings" panose="05000000000000000000" pitchFamily="2" charset="2"/>
              <a:buChar char="Ø"/>
            </a:pPr>
            <a:r>
              <a:rPr lang="en-US" altLang="en-US" sz="2000" smtClean="0">
                <a:latin typeface="Corbel" panose="020B0503020204020204" pitchFamily="34" charset="0"/>
              </a:rPr>
              <a:t>FSS Vision is to ‘’Create a vibrant and globally competitive financial sector that will promote a high level of savings to finance Kenya’s overall investment needs’’. </a:t>
            </a:r>
          </a:p>
          <a:p>
            <a:pPr marL="257175" indent="-257175" algn="just">
              <a:buFont typeface="Wingdings" panose="05000000000000000000" pitchFamily="2" charset="2"/>
              <a:buChar char="Ø"/>
            </a:pPr>
            <a:r>
              <a:rPr lang="en-US" altLang="en-US" sz="2000" smtClean="0">
                <a:latin typeface="Corbel" panose="020B0503020204020204" pitchFamily="34" charset="0"/>
              </a:rPr>
              <a:t>The second Vision 2030 Medium Term Plan 2013 –2017 (MTP II) as well as upcoming MTP III 2018 - 2023 identify the Capital Markets as a key driver of the FSS and elevates the Capital Markets Master Plan as a Vision 2030 Flagship.</a:t>
            </a:r>
          </a:p>
        </p:txBody>
      </p:sp>
      <p:sp>
        <p:nvSpPr>
          <p:cNvPr id="7" name="Slide Number Placeholder 6">
            <a:extLst>
              <a:ext uri="{FF2B5EF4-FFF2-40B4-BE49-F238E27FC236}">
                <a16:creationId xmlns:a16="http://schemas.microsoft.com/office/drawing/2014/main" xmlns="" id="{1BBE8BFE-EBFF-484B-BABD-6A4ED190DE65}"/>
              </a:ext>
            </a:extLst>
          </p:cNvPr>
          <p:cNvSpPr>
            <a:spLocks noGrp="1"/>
          </p:cNvSpPr>
          <p:nvPr>
            <p:ph type="sldNum" sz="quarter" idx="12"/>
          </p:nvPr>
        </p:nvSpPr>
        <p:spPr/>
        <p:txBody>
          <a:bodyPr/>
          <a:lstStyle/>
          <a:p>
            <a:pPr>
              <a:defRPr/>
            </a:pPr>
            <a:fld id="{04659A9B-81E3-49D3-AB48-7CF8740E6666}" type="slidenum">
              <a:rPr lang="en-US"/>
              <a:pPr>
                <a:defRPr/>
              </a:pPr>
              <a:t>4</a:t>
            </a:fld>
            <a:endParaRPr lang="en-US" dirty="0"/>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l="74335" t="58324" r="14383" b="25893"/>
          <a:stretch>
            <a:fillRect/>
          </a:stretch>
        </p:blipFill>
        <p:spPr bwMode="auto">
          <a:xfrm>
            <a:off x="4379913" y="223838"/>
            <a:ext cx="31067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288" y="1860550"/>
            <a:ext cx="247808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2"/>
          <p:cNvSpPr txBox="1">
            <a:spLocks noChangeArrowheads="1"/>
          </p:cNvSpPr>
          <p:nvPr/>
        </p:nvSpPr>
        <p:spPr bwMode="auto">
          <a:xfrm>
            <a:off x="1895475" y="655638"/>
            <a:ext cx="718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275"/>
              </a:spcBef>
              <a:spcAft>
                <a:spcPts val="275"/>
              </a:spcAft>
              <a:buClr>
                <a:srgbClr val="7B8E44"/>
              </a:buClr>
              <a:buFontTx/>
              <a:buNone/>
            </a:pPr>
            <a:r>
              <a:rPr lang="en-ZA" altLang="en-US" sz="2400" b="1">
                <a:solidFill>
                  <a:srgbClr val="000000"/>
                </a:solidFill>
                <a:latin typeface="Corbel" panose="020B0503020204020204" pitchFamily="34" charset="0"/>
                <a:cs typeface="Arial" panose="020B0604020202020204" pitchFamily="34" charset="0"/>
              </a:rPr>
              <a:t>Capital Markets 10 Year Master Plan (2014 – 2023)</a:t>
            </a:r>
          </a:p>
        </p:txBody>
      </p:sp>
      <p:sp>
        <p:nvSpPr>
          <p:cNvPr id="152" name="Freeform 4">
            <a:extLst>
              <a:ext uri="{FF2B5EF4-FFF2-40B4-BE49-F238E27FC236}">
                <a16:creationId xmlns:a16="http://schemas.microsoft.com/office/drawing/2014/main" xmlns="" id="{39D9D582-EEA5-4591-8B01-5F2D6204AC84}"/>
              </a:ext>
            </a:extLst>
          </p:cNvPr>
          <p:cNvSpPr>
            <a:spLocks/>
          </p:cNvSpPr>
          <p:nvPr/>
        </p:nvSpPr>
        <p:spPr bwMode="auto">
          <a:xfrm>
            <a:off x="2820876" y="2145323"/>
            <a:ext cx="635977" cy="531935"/>
          </a:xfrm>
          <a:custGeom>
            <a:avLst/>
            <a:gdLst/>
            <a:ahLst/>
            <a:cxnLst>
              <a:cxn ang="0">
                <a:pos x="10" y="70"/>
              </a:cxn>
              <a:cxn ang="0">
                <a:pos x="17" y="99"/>
              </a:cxn>
              <a:cxn ang="0">
                <a:pos x="2" y="130"/>
              </a:cxn>
              <a:cxn ang="0">
                <a:pos x="10" y="170"/>
              </a:cxn>
              <a:cxn ang="0">
                <a:pos x="660" y="755"/>
              </a:cxn>
              <a:cxn ang="0">
                <a:pos x="683" y="765"/>
              </a:cxn>
              <a:cxn ang="0">
                <a:pos x="710" y="763"/>
              </a:cxn>
              <a:cxn ang="0">
                <a:pos x="721" y="734"/>
              </a:cxn>
              <a:cxn ang="0">
                <a:pos x="750" y="729"/>
              </a:cxn>
              <a:cxn ang="0">
                <a:pos x="771" y="719"/>
              </a:cxn>
              <a:cxn ang="0">
                <a:pos x="784" y="694"/>
              </a:cxn>
              <a:cxn ang="0">
                <a:pos x="820" y="664"/>
              </a:cxn>
              <a:cxn ang="0">
                <a:pos x="838" y="645"/>
              </a:cxn>
              <a:cxn ang="0">
                <a:pos x="822" y="610"/>
              </a:cxn>
              <a:cxn ang="0">
                <a:pos x="832" y="591"/>
              </a:cxn>
              <a:cxn ang="0">
                <a:pos x="826" y="570"/>
              </a:cxn>
              <a:cxn ang="0">
                <a:pos x="790" y="521"/>
              </a:cxn>
              <a:cxn ang="0">
                <a:pos x="754" y="467"/>
              </a:cxn>
              <a:cxn ang="0">
                <a:pos x="731" y="437"/>
              </a:cxn>
              <a:cxn ang="0">
                <a:pos x="704" y="406"/>
              </a:cxn>
              <a:cxn ang="0">
                <a:pos x="691" y="370"/>
              </a:cxn>
              <a:cxn ang="0">
                <a:pos x="670" y="332"/>
              </a:cxn>
              <a:cxn ang="0">
                <a:pos x="649" y="309"/>
              </a:cxn>
              <a:cxn ang="0">
                <a:pos x="639" y="282"/>
              </a:cxn>
              <a:cxn ang="0">
                <a:pos x="613" y="259"/>
              </a:cxn>
              <a:cxn ang="0">
                <a:pos x="588" y="221"/>
              </a:cxn>
              <a:cxn ang="0">
                <a:pos x="569" y="174"/>
              </a:cxn>
              <a:cxn ang="0">
                <a:pos x="555" y="160"/>
              </a:cxn>
              <a:cxn ang="0">
                <a:pos x="552" y="139"/>
              </a:cxn>
              <a:cxn ang="0">
                <a:pos x="550" y="132"/>
              </a:cxn>
              <a:cxn ang="0">
                <a:pos x="586" y="164"/>
              </a:cxn>
              <a:cxn ang="0">
                <a:pos x="614" y="214"/>
              </a:cxn>
              <a:cxn ang="0">
                <a:pos x="645" y="250"/>
              </a:cxn>
              <a:cxn ang="0">
                <a:pos x="679" y="284"/>
              </a:cxn>
              <a:cxn ang="0">
                <a:pos x="698" y="278"/>
              </a:cxn>
              <a:cxn ang="0">
                <a:pos x="716" y="250"/>
              </a:cxn>
              <a:cxn ang="0">
                <a:pos x="716" y="206"/>
              </a:cxn>
              <a:cxn ang="0">
                <a:pos x="717" y="177"/>
              </a:cxn>
              <a:cxn ang="0">
                <a:pos x="721" y="156"/>
              </a:cxn>
              <a:cxn ang="0">
                <a:pos x="708" y="135"/>
              </a:cxn>
              <a:cxn ang="0">
                <a:pos x="695" y="111"/>
              </a:cxn>
              <a:cxn ang="0">
                <a:pos x="676" y="70"/>
              </a:cxn>
              <a:cxn ang="0">
                <a:pos x="656" y="30"/>
              </a:cxn>
              <a:cxn ang="0">
                <a:pos x="630" y="29"/>
              </a:cxn>
              <a:cxn ang="0">
                <a:pos x="593" y="36"/>
              </a:cxn>
              <a:cxn ang="0">
                <a:pos x="555" y="42"/>
              </a:cxn>
              <a:cxn ang="0">
                <a:pos x="517" y="32"/>
              </a:cxn>
              <a:cxn ang="0">
                <a:pos x="477" y="9"/>
              </a:cxn>
              <a:cxn ang="0">
                <a:pos x="441" y="0"/>
              </a:cxn>
              <a:cxn ang="0">
                <a:pos x="389" y="19"/>
              </a:cxn>
              <a:cxn ang="0">
                <a:pos x="346" y="51"/>
              </a:cxn>
              <a:cxn ang="0">
                <a:pos x="290" y="61"/>
              </a:cxn>
              <a:cxn ang="0">
                <a:pos x="204" y="42"/>
              </a:cxn>
              <a:cxn ang="0">
                <a:pos x="124" y="19"/>
              </a:cxn>
              <a:cxn ang="0">
                <a:pos x="69" y="15"/>
              </a:cxn>
              <a:cxn ang="0">
                <a:pos x="46" y="23"/>
              </a:cxn>
              <a:cxn ang="0">
                <a:pos x="8" y="30"/>
              </a:cxn>
            </a:cxnLst>
            <a:rect l="0" t="0" r="r" b="b"/>
            <a:pathLst>
              <a:path w="843" h="771">
                <a:moveTo>
                  <a:pt x="0" y="49"/>
                </a:moveTo>
                <a:lnTo>
                  <a:pt x="0" y="49"/>
                </a:lnTo>
                <a:lnTo>
                  <a:pt x="2" y="55"/>
                </a:lnTo>
                <a:lnTo>
                  <a:pt x="4" y="61"/>
                </a:lnTo>
                <a:lnTo>
                  <a:pt x="6" y="67"/>
                </a:lnTo>
                <a:lnTo>
                  <a:pt x="10" y="70"/>
                </a:lnTo>
                <a:lnTo>
                  <a:pt x="14" y="74"/>
                </a:lnTo>
                <a:lnTo>
                  <a:pt x="16" y="80"/>
                </a:lnTo>
                <a:lnTo>
                  <a:pt x="17" y="86"/>
                </a:lnTo>
                <a:lnTo>
                  <a:pt x="19" y="91"/>
                </a:lnTo>
                <a:lnTo>
                  <a:pt x="19" y="91"/>
                </a:lnTo>
                <a:lnTo>
                  <a:pt x="17" y="99"/>
                </a:lnTo>
                <a:lnTo>
                  <a:pt x="16" y="105"/>
                </a:lnTo>
                <a:lnTo>
                  <a:pt x="14" y="111"/>
                </a:lnTo>
                <a:lnTo>
                  <a:pt x="10" y="114"/>
                </a:lnTo>
                <a:lnTo>
                  <a:pt x="6" y="118"/>
                </a:lnTo>
                <a:lnTo>
                  <a:pt x="4" y="124"/>
                </a:lnTo>
                <a:lnTo>
                  <a:pt x="2" y="130"/>
                </a:lnTo>
                <a:lnTo>
                  <a:pt x="0" y="135"/>
                </a:lnTo>
                <a:lnTo>
                  <a:pt x="0" y="135"/>
                </a:lnTo>
                <a:lnTo>
                  <a:pt x="2" y="145"/>
                </a:lnTo>
                <a:lnTo>
                  <a:pt x="4" y="153"/>
                </a:lnTo>
                <a:lnTo>
                  <a:pt x="6" y="162"/>
                </a:lnTo>
                <a:lnTo>
                  <a:pt x="10" y="170"/>
                </a:lnTo>
                <a:lnTo>
                  <a:pt x="14" y="177"/>
                </a:lnTo>
                <a:lnTo>
                  <a:pt x="16" y="183"/>
                </a:lnTo>
                <a:lnTo>
                  <a:pt x="17" y="189"/>
                </a:lnTo>
                <a:lnTo>
                  <a:pt x="19" y="194"/>
                </a:lnTo>
                <a:lnTo>
                  <a:pt x="48" y="771"/>
                </a:lnTo>
                <a:lnTo>
                  <a:pt x="660" y="755"/>
                </a:lnTo>
                <a:lnTo>
                  <a:pt x="660" y="755"/>
                </a:lnTo>
                <a:lnTo>
                  <a:pt x="668" y="757"/>
                </a:lnTo>
                <a:lnTo>
                  <a:pt x="672" y="759"/>
                </a:lnTo>
                <a:lnTo>
                  <a:pt x="677" y="761"/>
                </a:lnTo>
                <a:lnTo>
                  <a:pt x="679" y="763"/>
                </a:lnTo>
                <a:lnTo>
                  <a:pt x="683" y="765"/>
                </a:lnTo>
                <a:lnTo>
                  <a:pt x="687" y="767"/>
                </a:lnTo>
                <a:lnTo>
                  <a:pt x="693" y="767"/>
                </a:lnTo>
                <a:lnTo>
                  <a:pt x="698" y="769"/>
                </a:lnTo>
                <a:lnTo>
                  <a:pt x="698" y="769"/>
                </a:lnTo>
                <a:lnTo>
                  <a:pt x="704" y="767"/>
                </a:lnTo>
                <a:lnTo>
                  <a:pt x="710" y="763"/>
                </a:lnTo>
                <a:lnTo>
                  <a:pt x="714" y="759"/>
                </a:lnTo>
                <a:lnTo>
                  <a:pt x="714" y="753"/>
                </a:lnTo>
                <a:lnTo>
                  <a:pt x="716" y="748"/>
                </a:lnTo>
                <a:lnTo>
                  <a:pt x="717" y="744"/>
                </a:lnTo>
                <a:lnTo>
                  <a:pt x="719" y="738"/>
                </a:lnTo>
                <a:lnTo>
                  <a:pt x="721" y="734"/>
                </a:lnTo>
                <a:lnTo>
                  <a:pt x="721" y="734"/>
                </a:lnTo>
                <a:lnTo>
                  <a:pt x="727" y="732"/>
                </a:lnTo>
                <a:lnTo>
                  <a:pt x="733" y="731"/>
                </a:lnTo>
                <a:lnTo>
                  <a:pt x="738" y="731"/>
                </a:lnTo>
                <a:lnTo>
                  <a:pt x="744" y="729"/>
                </a:lnTo>
                <a:lnTo>
                  <a:pt x="750" y="729"/>
                </a:lnTo>
                <a:lnTo>
                  <a:pt x="754" y="729"/>
                </a:lnTo>
                <a:lnTo>
                  <a:pt x="759" y="729"/>
                </a:lnTo>
                <a:lnTo>
                  <a:pt x="763" y="727"/>
                </a:lnTo>
                <a:lnTo>
                  <a:pt x="763" y="727"/>
                </a:lnTo>
                <a:lnTo>
                  <a:pt x="767" y="723"/>
                </a:lnTo>
                <a:lnTo>
                  <a:pt x="771" y="719"/>
                </a:lnTo>
                <a:lnTo>
                  <a:pt x="773" y="717"/>
                </a:lnTo>
                <a:lnTo>
                  <a:pt x="777" y="711"/>
                </a:lnTo>
                <a:lnTo>
                  <a:pt x="777" y="708"/>
                </a:lnTo>
                <a:lnTo>
                  <a:pt x="779" y="704"/>
                </a:lnTo>
                <a:lnTo>
                  <a:pt x="780" y="698"/>
                </a:lnTo>
                <a:lnTo>
                  <a:pt x="784" y="694"/>
                </a:lnTo>
                <a:lnTo>
                  <a:pt x="784" y="694"/>
                </a:lnTo>
                <a:lnTo>
                  <a:pt x="790" y="687"/>
                </a:lnTo>
                <a:lnTo>
                  <a:pt x="796" y="679"/>
                </a:lnTo>
                <a:lnTo>
                  <a:pt x="803" y="673"/>
                </a:lnTo>
                <a:lnTo>
                  <a:pt x="811" y="670"/>
                </a:lnTo>
                <a:lnTo>
                  <a:pt x="820" y="664"/>
                </a:lnTo>
                <a:lnTo>
                  <a:pt x="828" y="660"/>
                </a:lnTo>
                <a:lnTo>
                  <a:pt x="836" y="654"/>
                </a:lnTo>
                <a:lnTo>
                  <a:pt x="843" y="650"/>
                </a:lnTo>
                <a:lnTo>
                  <a:pt x="843" y="650"/>
                </a:lnTo>
                <a:lnTo>
                  <a:pt x="841" y="649"/>
                </a:lnTo>
                <a:lnTo>
                  <a:pt x="838" y="645"/>
                </a:lnTo>
                <a:lnTo>
                  <a:pt x="834" y="639"/>
                </a:lnTo>
                <a:lnTo>
                  <a:pt x="830" y="633"/>
                </a:lnTo>
                <a:lnTo>
                  <a:pt x="826" y="628"/>
                </a:lnTo>
                <a:lnTo>
                  <a:pt x="824" y="622"/>
                </a:lnTo>
                <a:lnTo>
                  <a:pt x="822" y="616"/>
                </a:lnTo>
                <a:lnTo>
                  <a:pt x="822" y="610"/>
                </a:lnTo>
                <a:lnTo>
                  <a:pt x="822" y="610"/>
                </a:lnTo>
                <a:lnTo>
                  <a:pt x="822" y="605"/>
                </a:lnTo>
                <a:lnTo>
                  <a:pt x="824" y="601"/>
                </a:lnTo>
                <a:lnTo>
                  <a:pt x="826" y="597"/>
                </a:lnTo>
                <a:lnTo>
                  <a:pt x="828" y="595"/>
                </a:lnTo>
                <a:lnTo>
                  <a:pt x="832" y="591"/>
                </a:lnTo>
                <a:lnTo>
                  <a:pt x="834" y="589"/>
                </a:lnTo>
                <a:lnTo>
                  <a:pt x="838" y="587"/>
                </a:lnTo>
                <a:lnTo>
                  <a:pt x="840" y="586"/>
                </a:lnTo>
                <a:lnTo>
                  <a:pt x="840" y="586"/>
                </a:lnTo>
                <a:lnTo>
                  <a:pt x="832" y="578"/>
                </a:lnTo>
                <a:lnTo>
                  <a:pt x="826" y="570"/>
                </a:lnTo>
                <a:lnTo>
                  <a:pt x="820" y="563"/>
                </a:lnTo>
                <a:lnTo>
                  <a:pt x="813" y="555"/>
                </a:lnTo>
                <a:lnTo>
                  <a:pt x="807" y="546"/>
                </a:lnTo>
                <a:lnTo>
                  <a:pt x="801" y="538"/>
                </a:lnTo>
                <a:lnTo>
                  <a:pt x="796" y="530"/>
                </a:lnTo>
                <a:lnTo>
                  <a:pt x="790" y="521"/>
                </a:lnTo>
                <a:lnTo>
                  <a:pt x="784" y="511"/>
                </a:lnTo>
                <a:lnTo>
                  <a:pt x="779" y="504"/>
                </a:lnTo>
                <a:lnTo>
                  <a:pt x="773" y="494"/>
                </a:lnTo>
                <a:lnTo>
                  <a:pt x="767" y="486"/>
                </a:lnTo>
                <a:lnTo>
                  <a:pt x="761" y="477"/>
                </a:lnTo>
                <a:lnTo>
                  <a:pt x="754" y="467"/>
                </a:lnTo>
                <a:lnTo>
                  <a:pt x="748" y="460"/>
                </a:lnTo>
                <a:lnTo>
                  <a:pt x="742" y="452"/>
                </a:lnTo>
                <a:lnTo>
                  <a:pt x="742" y="452"/>
                </a:lnTo>
                <a:lnTo>
                  <a:pt x="738" y="446"/>
                </a:lnTo>
                <a:lnTo>
                  <a:pt x="735" y="441"/>
                </a:lnTo>
                <a:lnTo>
                  <a:pt x="731" y="437"/>
                </a:lnTo>
                <a:lnTo>
                  <a:pt x="727" y="431"/>
                </a:lnTo>
                <a:lnTo>
                  <a:pt x="721" y="425"/>
                </a:lnTo>
                <a:lnTo>
                  <a:pt x="717" y="422"/>
                </a:lnTo>
                <a:lnTo>
                  <a:pt x="714" y="416"/>
                </a:lnTo>
                <a:lnTo>
                  <a:pt x="708" y="410"/>
                </a:lnTo>
                <a:lnTo>
                  <a:pt x="704" y="406"/>
                </a:lnTo>
                <a:lnTo>
                  <a:pt x="702" y="401"/>
                </a:lnTo>
                <a:lnTo>
                  <a:pt x="698" y="395"/>
                </a:lnTo>
                <a:lnTo>
                  <a:pt x="695" y="389"/>
                </a:lnTo>
                <a:lnTo>
                  <a:pt x="693" y="381"/>
                </a:lnTo>
                <a:lnTo>
                  <a:pt x="691" y="376"/>
                </a:lnTo>
                <a:lnTo>
                  <a:pt x="691" y="370"/>
                </a:lnTo>
                <a:lnTo>
                  <a:pt x="689" y="362"/>
                </a:lnTo>
                <a:lnTo>
                  <a:pt x="689" y="362"/>
                </a:lnTo>
                <a:lnTo>
                  <a:pt x="689" y="357"/>
                </a:lnTo>
                <a:lnTo>
                  <a:pt x="683" y="349"/>
                </a:lnTo>
                <a:lnTo>
                  <a:pt x="677" y="341"/>
                </a:lnTo>
                <a:lnTo>
                  <a:pt x="670" y="332"/>
                </a:lnTo>
                <a:lnTo>
                  <a:pt x="664" y="324"/>
                </a:lnTo>
                <a:lnTo>
                  <a:pt x="658" y="317"/>
                </a:lnTo>
                <a:lnTo>
                  <a:pt x="653" y="311"/>
                </a:lnTo>
                <a:lnTo>
                  <a:pt x="651" y="309"/>
                </a:lnTo>
                <a:lnTo>
                  <a:pt x="651" y="309"/>
                </a:lnTo>
                <a:lnTo>
                  <a:pt x="649" y="309"/>
                </a:lnTo>
                <a:lnTo>
                  <a:pt x="645" y="305"/>
                </a:lnTo>
                <a:lnTo>
                  <a:pt x="643" y="301"/>
                </a:lnTo>
                <a:lnTo>
                  <a:pt x="643" y="296"/>
                </a:lnTo>
                <a:lnTo>
                  <a:pt x="641" y="292"/>
                </a:lnTo>
                <a:lnTo>
                  <a:pt x="639" y="286"/>
                </a:lnTo>
                <a:lnTo>
                  <a:pt x="639" y="282"/>
                </a:lnTo>
                <a:lnTo>
                  <a:pt x="637" y="280"/>
                </a:lnTo>
                <a:lnTo>
                  <a:pt x="637" y="280"/>
                </a:lnTo>
                <a:lnTo>
                  <a:pt x="630" y="275"/>
                </a:lnTo>
                <a:lnTo>
                  <a:pt x="624" y="269"/>
                </a:lnTo>
                <a:lnTo>
                  <a:pt x="618" y="263"/>
                </a:lnTo>
                <a:lnTo>
                  <a:pt x="613" y="259"/>
                </a:lnTo>
                <a:lnTo>
                  <a:pt x="607" y="254"/>
                </a:lnTo>
                <a:lnTo>
                  <a:pt x="603" y="246"/>
                </a:lnTo>
                <a:lnTo>
                  <a:pt x="599" y="240"/>
                </a:lnTo>
                <a:lnTo>
                  <a:pt x="595" y="235"/>
                </a:lnTo>
                <a:lnTo>
                  <a:pt x="592" y="229"/>
                </a:lnTo>
                <a:lnTo>
                  <a:pt x="588" y="221"/>
                </a:lnTo>
                <a:lnTo>
                  <a:pt x="584" y="214"/>
                </a:lnTo>
                <a:lnTo>
                  <a:pt x="582" y="206"/>
                </a:lnTo>
                <a:lnTo>
                  <a:pt x="578" y="198"/>
                </a:lnTo>
                <a:lnTo>
                  <a:pt x="574" y="191"/>
                </a:lnTo>
                <a:lnTo>
                  <a:pt x="571" y="183"/>
                </a:lnTo>
                <a:lnTo>
                  <a:pt x="569" y="174"/>
                </a:lnTo>
                <a:lnTo>
                  <a:pt x="569" y="174"/>
                </a:lnTo>
                <a:lnTo>
                  <a:pt x="567" y="170"/>
                </a:lnTo>
                <a:lnTo>
                  <a:pt x="563" y="168"/>
                </a:lnTo>
                <a:lnTo>
                  <a:pt x="561" y="166"/>
                </a:lnTo>
                <a:lnTo>
                  <a:pt x="557" y="162"/>
                </a:lnTo>
                <a:lnTo>
                  <a:pt x="555" y="160"/>
                </a:lnTo>
                <a:lnTo>
                  <a:pt x="553" y="156"/>
                </a:lnTo>
                <a:lnTo>
                  <a:pt x="552" y="153"/>
                </a:lnTo>
                <a:lnTo>
                  <a:pt x="550" y="147"/>
                </a:lnTo>
                <a:lnTo>
                  <a:pt x="550" y="147"/>
                </a:lnTo>
                <a:lnTo>
                  <a:pt x="550" y="141"/>
                </a:lnTo>
                <a:lnTo>
                  <a:pt x="552" y="139"/>
                </a:lnTo>
                <a:lnTo>
                  <a:pt x="552" y="137"/>
                </a:lnTo>
                <a:lnTo>
                  <a:pt x="552" y="137"/>
                </a:lnTo>
                <a:lnTo>
                  <a:pt x="553" y="137"/>
                </a:lnTo>
                <a:lnTo>
                  <a:pt x="553" y="137"/>
                </a:lnTo>
                <a:lnTo>
                  <a:pt x="552" y="135"/>
                </a:lnTo>
                <a:lnTo>
                  <a:pt x="550" y="132"/>
                </a:lnTo>
                <a:lnTo>
                  <a:pt x="550" y="132"/>
                </a:lnTo>
                <a:lnTo>
                  <a:pt x="559" y="137"/>
                </a:lnTo>
                <a:lnTo>
                  <a:pt x="567" y="143"/>
                </a:lnTo>
                <a:lnTo>
                  <a:pt x="574" y="151"/>
                </a:lnTo>
                <a:lnTo>
                  <a:pt x="580" y="156"/>
                </a:lnTo>
                <a:lnTo>
                  <a:pt x="586" y="164"/>
                </a:lnTo>
                <a:lnTo>
                  <a:pt x="592" y="172"/>
                </a:lnTo>
                <a:lnTo>
                  <a:pt x="597" y="179"/>
                </a:lnTo>
                <a:lnTo>
                  <a:pt x="601" y="189"/>
                </a:lnTo>
                <a:lnTo>
                  <a:pt x="605" y="196"/>
                </a:lnTo>
                <a:lnTo>
                  <a:pt x="611" y="206"/>
                </a:lnTo>
                <a:lnTo>
                  <a:pt x="614" y="214"/>
                </a:lnTo>
                <a:lnTo>
                  <a:pt x="620" y="221"/>
                </a:lnTo>
                <a:lnTo>
                  <a:pt x="624" y="229"/>
                </a:lnTo>
                <a:lnTo>
                  <a:pt x="632" y="236"/>
                </a:lnTo>
                <a:lnTo>
                  <a:pt x="637" y="244"/>
                </a:lnTo>
                <a:lnTo>
                  <a:pt x="645" y="250"/>
                </a:lnTo>
                <a:lnTo>
                  <a:pt x="645" y="250"/>
                </a:lnTo>
                <a:lnTo>
                  <a:pt x="649" y="256"/>
                </a:lnTo>
                <a:lnTo>
                  <a:pt x="655" y="261"/>
                </a:lnTo>
                <a:lnTo>
                  <a:pt x="660" y="267"/>
                </a:lnTo>
                <a:lnTo>
                  <a:pt x="666" y="275"/>
                </a:lnTo>
                <a:lnTo>
                  <a:pt x="674" y="280"/>
                </a:lnTo>
                <a:lnTo>
                  <a:pt x="679" y="284"/>
                </a:lnTo>
                <a:lnTo>
                  <a:pt x="685" y="288"/>
                </a:lnTo>
                <a:lnTo>
                  <a:pt x="689" y="290"/>
                </a:lnTo>
                <a:lnTo>
                  <a:pt x="689" y="290"/>
                </a:lnTo>
                <a:lnTo>
                  <a:pt x="693" y="288"/>
                </a:lnTo>
                <a:lnTo>
                  <a:pt x="695" y="284"/>
                </a:lnTo>
                <a:lnTo>
                  <a:pt x="698" y="278"/>
                </a:lnTo>
                <a:lnTo>
                  <a:pt x="704" y="273"/>
                </a:lnTo>
                <a:lnTo>
                  <a:pt x="708" y="265"/>
                </a:lnTo>
                <a:lnTo>
                  <a:pt x="712" y="259"/>
                </a:lnTo>
                <a:lnTo>
                  <a:pt x="716" y="254"/>
                </a:lnTo>
                <a:lnTo>
                  <a:pt x="716" y="250"/>
                </a:lnTo>
                <a:lnTo>
                  <a:pt x="716" y="250"/>
                </a:lnTo>
                <a:lnTo>
                  <a:pt x="716" y="242"/>
                </a:lnTo>
                <a:lnTo>
                  <a:pt x="716" y="235"/>
                </a:lnTo>
                <a:lnTo>
                  <a:pt x="716" y="227"/>
                </a:lnTo>
                <a:lnTo>
                  <a:pt x="716" y="219"/>
                </a:lnTo>
                <a:lnTo>
                  <a:pt x="716" y="212"/>
                </a:lnTo>
                <a:lnTo>
                  <a:pt x="716" y="206"/>
                </a:lnTo>
                <a:lnTo>
                  <a:pt x="717" y="196"/>
                </a:lnTo>
                <a:lnTo>
                  <a:pt x="717" y="189"/>
                </a:lnTo>
                <a:lnTo>
                  <a:pt x="717" y="189"/>
                </a:lnTo>
                <a:lnTo>
                  <a:pt x="717" y="185"/>
                </a:lnTo>
                <a:lnTo>
                  <a:pt x="717" y="181"/>
                </a:lnTo>
                <a:lnTo>
                  <a:pt x="717" y="177"/>
                </a:lnTo>
                <a:lnTo>
                  <a:pt x="719" y="174"/>
                </a:lnTo>
                <a:lnTo>
                  <a:pt x="719" y="168"/>
                </a:lnTo>
                <a:lnTo>
                  <a:pt x="721" y="164"/>
                </a:lnTo>
                <a:lnTo>
                  <a:pt x="721" y="160"/>
                </a:lnTo>
                <a:lnTo>
                  <a:pt x="721" y="156"/>
                </a:lnTo>
                <a:lnTo>
                  <a:pt x="721" y="156"/>
                </a:lnTo>
                <a:lnTo>
                  <a:pt x="721" y="153"/>
                </a:lnTo>
                <a:lnTo>
                  <a:pt x="719" y="149"/>
                </a:lnTo>
                <a:lnTo>
                  <a:pt x="716" y="145"/>
                </a:lnTo>
                <a:lnTo>
                  <a:pt x="714" y="141"/>
                </a:lnTo>
                <a:lnTo>
                  <a:pt x="710" y="137"/>
                </a:lnTo>
                <a:lnTo>
                  <a:pt x="708" y="135"/>
                </a:lnTo>
                <a:lnTo>
                  <a:pt x="704" y="132"/>
                </a:lnTo>
                <a:lnTo>
                  <a:pt x="704" y="130"/>
                </a:lnTo>
                <a:lnTo>
                  <a:pt x="704" y="130"/>
                </a:lnTo>
                <a:lnTo>
                  <a:pt x="700" y="124"/>
                </a:lnTo>
                <a:lnTo>
                  <a:pt x="698" y="116"/>
                </a:lnTo>
                <a:lnTo>
                  <a:pt x="695" y="111"/>
                </a:lnTo>
                <a:lnTo>
                  <a:pt x="693" y="103"/>
                </a:lnTo>
                <a:lnTo>
                  <a:pt x="689" y="97"/>
                </a:lnTo>
                <a:lnTo>
                  <a:pt x="685" y="91"/>
                </a:lnTo>
                <a:lnTo>
                  <a:pt x="683" y="84"/>
                </a:lnTo>
                <a:lnTo>
                  <a:pt x="679" y="78"/>
                </a:lnTo>
                <a:lnTo>
                  <a:pt x="676" y="70"/>
                </a:lnTo>
                <a:lnTo>
                  <a:pt x="672" y="65"/>
                </a:lnTo>
                <a:lnTo>
                  <a:pt x="670" y="57"/>
                </a:lnTo>
                <a:lnTo>
                  <a:pt x="666" y="51"/>
                </a:lnTo>
                <a:lnTo>
                  <a:pt x="662" y="44"/>
                </a:lnTo>
                <a:lnTo>
                  <a:pt x="660" y="38"/>
                </a:lnTo>
                <a:lnTo>
                  <a:pt x="656" y="30"/>
                </a:lnTo>
                <a:lnTo>
                  <a:pt x="655" y="23"/>
                </a:lnTo>
                <a:lnTo>
                  <a:pt x="655" y="23"/>
                </a:lnTo>
                <a:lnTo>
                  <a:pt x="649" y="25"/>
                </a:lnTo>
                <a:lnTo>
                  <a:pt x="641" y="25"/>
                </a:lnTo>
                <a:lnTo>
                  <a:pt x="635" y="27"/>
                </a:lnTo>
                <a:lnTo>
                  <a:pt x="630" y="29"/>
                </a:lnTo>
                <a:lnTo>
                  <a:pt x="624" y="29"/>
                </a:lnTo>
                <a:lnTo>
                  <a:pt x="618" y="30"/>
                </a:lnTo>
                <a:lnTo>
                  <a:pt x="613" y="32"/>
                </a:lnTo>
                <a:lnTo>
                  <a:pt x="607" y="34"/>
                </a:lnTo>
                <a:lnTo>
                  <a:pt x="599" y="34"/>
                </a:lnTo>
                <a:lnTo>
                  <a:pt x="593" y="36"/>
                </a:lnTo>
                <a:lnTo>
                  <a:pt x="588" y="38"/>
                </a:lnTo>
                <a:lnTo>
                  <a:pt x="582" y="40"/>
                </a:lnTo>
                <a:lnTo>
                  <a:pt x="576" y="40"/>
                </a:lnTo>
                <a:lnTo>
                  <a:pt x="569" y="42"/>
                </a:lnTo>
                <a:lnTo>
                  <a:pt x="563" y="42"/>
                </a:lnTo>
                <a:lnTo>
                  <a:pt x="555" y="42"/>
                </a:lnTo>
                <a:lnTo>
                  <a:pt x="555" y="42"/>
                </a:lnTo>
                <a:lnTo>
                  <a:pt x="548" y="42"/>
                </a:lnTo>
                <a:lnTo>
                  <a:pt x="540" y="40"/>
                </a:lnTo>
                <a:lnTo>
                  <a:pt x="532" y="38"/>
                </a:lnTo>
                <a:lnTo>
                  <a:pt x="525" y="34"/>
                </a:lnTo>
                <a:lnTo>
                  <a:pt x="517" y="32"/>
                </a:lnTo>
                <a:lnTo>
                  <a:pt x="510" y="29"/>
                </a:lnTo>
                <a:lnTo>
                  <a:pt x="504" y="25"/>
                </a:lnTo>
                <a:lnTo>
                  <a:pt x="496" y="21"/>
                </a:lnTo>
                <a:lnTo>
                  <a:pt x="490" y="17"/>
                </a:lnTo>
                <a:lnTo>
                  <a:pt x="485" y="13"/>
                </a:lnTo>
                <a:lnTo>
                  <a:pt x="477" y="9"/>
                </a:lnTo>
                <a:lnTo>
                  <a:pt x="471" y="8"/>
                </a:lnTo>
                <a:lnTo>
                  <a:pt x="464" y="4"/>
                </a:lnTo>
                <a:lnTo>
                  <a:pt x="456" y="2"/>
                </a:lnTo>
                <a:lnTo>
                  <a:pt x="450" y="0"/>
                </a:lnTo>
                <a:lnTo>
                  <a:pt x="441" y="0"/>
                </a:lnTo>
                <a:lnTo>
                  <a:pt x="441" y="0"/>
                </a:lnTo>
                <a:lnTo>
                  <a:pt x="431" y="0"/>
                </a:lnTo>
                <a:lnTo>
                  <a:pt x="422" y="2"/>
                </a:lnTo>
                <a:lnTo>
                  <a:pt x="412" y="6"/>
                </a:lnTo>
                <a:lnTo>
                  <a:pt x="405" y="9"/>
                </a:lnTo>
                <a:lnTo>
                  <a:pt x="397" y="15"/>
                </a:lnTo>
                <a:lnTo>
                  <a:pt x="389" y="19"/>
                </a:lnTo>
                <a:lnTo>
                  <a:pt x="382" y="25"/>
                </a:lnTo>
                <a:lnTo>
                  <a:pt x="376" y="30"/>
                </a:lnTo>
                <a:lnTo>
                  <a:pt x="368" y="36"/>
                </a:lnTo>
                <a:lnTo>
                  <a:pt x="361" y="42"/>
                </a:lnTo>
                <a:lnTo>
                  <a:pt x="353" y="48"/>
                </a:lnTo>
                <a:lnTo>
                  <a:pt x="346" y="51"/>
                </a:lnTo>
                <a:lnTo>
                  <a:pt x="336" y="55"/>
                </a:lnTo>
                <a:lnTo>
                  <a:pt x="328" y="59"/>
                </a:lnTo>
                <a:lnTo>
                  <a:pt x="319" y="61"/>
                </a:lnTo>
                <a:lnTo>
                  <a:pt x="307" y="61"/>
                </a:lnTo>
                <a:lnTo>
                  <a:pt x="307" y="61"/>
                </a:lnTo>
                <a:lnTo>
                  <a:pt x="290" y="61"/>
                </a:lnTo>
                <a:lnTo>
                  <a:pt x="275" y="59"/>
                </a:lnTo>
                <a:lnTo>
                  <a:pt x="260" y="57"/>
                </a:lnTo>
                <a:lnTo>
                  <a:pt x="244" y="53"/>
                </a:lnTo>
                <a:lnTo>
                  <a:pt x="231" y="51"/>
                </a:lnTo>
                <a:lnTo>
                  <a:pt x="218" y="48"/>
                </a:lnTo>
                <a:lnTo>
                  <a:pt x="204" y="42"/>
                </a:lnTo>
                <a:lnTo>
                  <a:pt x="191" y="38"/>
                </a:lnTo>
                <a:lnTo>
                  <a:pt x="178" y="34"/>
                </a:lnTo>
                <a:lnTo>
                  <a:pt x="166" y="29"/>
                </a:lnTo>
                <a:lnTo>
                  <a:pt x="153" y="25"/>
                </a:lnTo>
                <a:lnTo>
                  <a:pt x="139" y="21"/>
                </a:lnTo>
                <a:lnTo>
                  <a:pt x="124" y="19"/>
                </a:lnTo>
                <a:lnTo>
                  <a:pt x="111" y="17"/>
                </a:lnTo>
                <a:lnTo>
                  <a:pt x="94" y="15"/>
                </a:lnTo>
                <a:lnTo>
                  <a:pt x="78" y="13"/>
                </a:lnTo>
                <a:lnTo>
                  <a:pt x="78" y="13"/>
                </a:lnTo>
                <a:lnTo>
                  <a:pt x="73" y="15"/>
                </a:lnTo>
                <a:lnTo>
                  <a:pt x="69" y="15"/>
                </a:lnTo>
                <a:lnTo>
                  <a:pt x="65" y="17"/>
                </a:lnTo>
                <a:lnTo>
                  <a:pt x="61" y="19"/>
                </a:lnTo>
                <a:lnTo>
                  <a:pt x="57" y="21"/>
                </a:lnTo>
                <a:lnTo>
                  <a:pt x="54" y="23"/>
                </a:lnTo>
                <a:lnTo>
                  <a:pt x="50" y="23"/>
                </a:lnTo>
                <a:lnTo>
                  <a:pt x="46" y="23"/>
                </a:lnTo>
                <a:lnTo>
                  <a:pt x="46" y="23"/>
                </a:lnTo>
                <a:lnTo>
                  <a:pt x="35" y="23"/>
                </a:lnTo>
                <a:lnTo>
                  <a:pt x="27" y="25"/>
                </a:lnTo>
                <a:lnTo>
                  <a:pt x="17" y="25"/>
                </a:lnTo>
                <a:lnTo>
                  <a:pt x="12" y="27"/>
                </a:lnTo>
                <a:lnTo>
                  <a:pt x="8" y="30"/>
                </a:lnTo>
                <a:lnTo>
                  <a:pt x="4" y="34"/>
                </a:lnTo>
                <a:lnTo>
                  <a:pt x="2" y="42"/>
                </a:lnTo>
                <a:lnTo>
                  <a:pt x="0" y="49"/>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53" name="Freeform 5">
            <a:extLst>
              <a:ext uri="{FF2B5EF4-FFF2-40B4-BE49-F238E27FC236}">
                <a16:creationId xmlns:a16="http://schemas.microsoft.com/office/drawing/2014/main" xmlns="" id="{8EF4F51F-E794-402B-8C8A-5F588C66BA7B}"/>
              </a:ext>
            </a:extLst>
          </p:cNvPr>
          <p:cNvSpPr>
            <a:spLocks/>
          </p:cNvSpPr>
          <p:nvPr/>
        </p:nvSpPr>
        <p:spPr bwMode="auto">
          <a:xfrm>
            <a:off x="3862765" y="3157903"/>
            <a:ext cx="96715" cy="99646"/>
          </a:xfrm>
          <a:custGeom>
            <a:avLst/>
            <a:gdLst/>
            <a:ahLst/>
            <a:cxnLst>
              <a:cxn ang="0">
                <a:pos x="103" y="130"/>
              </a:cxn>
              <a:cxn ang="0">
                <a:pos x="101" y="126"/>
              </a:cxn>
              <a:cxn ang="0">
                <a:pos x="97" y="122"/>
              </a:cxn>
              <a:cxn ang="0">
                <a:pos x="94" y="120"/>
              </a:cxn>
              <a:cxn ang="0">
                <a:pos x="88" y="118"/>
              </a:cxn>
              <a:cxn ang="0">
                <a:pos x="82" y="120"/>
              </a:cxn>
              <a:cxn ang="0">
                <a:pos x="69" y="126"/>
              </a:cxn>
              <a:cxn ang="0">
                <a:pos x="52" y="133"/>
              </a:cxn>
              <a:cxn ang="0">
                <a:pos x="35" y="139"/>
              </a:cxn>
              <a:cxn ang="0">
                <a:pos x="0" y="143"/>
              </a:cxn>
              <a:cxn ang="0">
                <a:pos x="2" y="137"/>
              </a:cxn>
              <a:cxn ang="0">
                <a:pos x="4" y="122"/>
              </a:cxn>
              <a:cxn ang="0">
                <a:pos x="2" y="107"/>
              </a:cxn>
              <a:cxn ang="0">
                <a:pos x="0" y="90"/>
              </a:cxn>
              <a:cxn ang="0">
                <a:pos x="0" y="82"/>
              </a:cxn>
              <a:cxn ang="0">
                <a:pos x="2" y="69"/>
              </a:cxn>
              <a:cxn ang="0">
                <a:pos x="10" y="55"/>
              </a:cxn>
              <a:cxn ang="0">
                <a:pos x="19" y="44"/>
              </a:cxn>
              <a:cxn ang="0">
                <a:pos x="33" y="32"/>
              </a:cxn>
              <a:cxn ang="0">
                <a:pos x="46" y="21"/>
              </a:cxn>
              <a:cxn ang="0">
                <a:pos x="61" y="13"/>
              </a:cxn>
              <a:cxn ang="0">
                <a:pos x="75" y="6"/>
              </a:cxn>
              <a:cxn ang="0">
                <a:pos x="86" y="0"/>
              </a:cxn>
              <a:cxn ang="0">
                <a:pos x="94" y="0"/>
              </a:cxn>
              <a:cxn ang="0">
                <a:pos x="107" y="9"/>
              </a:cxn>
              <a:cxn ang="0">
                <a:pos x="118" y="21"/>
              </a:cxn>
              <a:cxn ang="0">
                <a:pos x="126" y="34"/>
              </a:cxn>
              <a:cxn ang="0">
                <a:pos x="128" y="42"/>
              </a:cxn>
              <a:cxn ang="0">
                <a:pos x="120" y="53"/>
              </a:cxn>
              <a:cxn ang="0">
                <a:pos x="103" y="67"/>
              </a:cxn>
              <a:cxn ang="0">
                <a:pos x="84" y="82"/>
              </a:cxn>
              <a:cxn ang="0">
                <a:pos x="71" y="92"/>
              </a:cxn>
              <a:cxn ang="0">
                <a:pos x="77" y="92"/>
              </a:cxn>
              <a:cxn ang="0">
                <a:pos x="90" y="93"/>
              </a:cxn>
              <a:cxn ang="0">
                <a:pos x="103" y="95"/>
              </a:cxn>
              <a:cxn ang="0">
                <a:pos x="115" y="97"/>
              </a:cxn>
              <a:cxn ang="0">
                <a:pos x="118" y="97"/>
              </a:cxn>
              <a:cxn ang="0">
                <a:pos x="117" y="107"/>
              </a:cxn>
              <a:cxn ang="0">
                <a:pos x="113" y="113"/>
              </a:cxn>
              <a:cxn ang="0">
                <a:pos x="107" y="118"/>
              </a:cxn>
              <a:cxn ang="0">
                <a:pos x="101" y="122"/>
              </a:cxn>
              <a:cxn ang="0">
                <a:pos x="103" y="130"/>
              </a:cxn>
            </a:cxnLst>
            <a:rect l="0" t="0" r="r" b="b"/>
            <a:pathLst>
              <a:path w="128" h="143">
                <a:moveTo>
                  <a:pt x="103" y="130"/>
                </a:moveTo>
                <a:lnTo>
                  <a:pt x="103" y="130"/>
                </a:lnTo>
                <a:lnTo>
                  <a:pt x="103" y="128"/>
                </a:lnTo>
                <a:lnTo>
                  <a:pt x="101" y="126"/>
                </a:lnTo>
                <a:lnTo>
                  <a:pt x="99" y="124"/>
                </a:lnTo>
                <a:lnTo>
                  <a:pt x="97" y="122"/>
                </a:lnTo>
                <a:lnTo>
                  <a:pt x="96" y="122"/>
                </a:lnTo>
                <a:lnTo>
                  <a:pt x="94" y="120"/>
                </a:lnTo>
                <a:lnTo>
                  <a:pt x="90" y="118"/>
                </a:lnTo>
                <a:lnTo>
                  <a:pt x="88" y="118"/>
                </a:lnTo>
                <a:lnTo>
                  <a:pt x="88" y="118"/>
                </a:lnTo>
                <a:lnTo>
                  <a:pt x="82" y="120"/>
                </a:lnTo>
                <a:lnTo>
                  <a:pt x="77" y="122"/>
                </a:lnTo>
                <a:lnTo>
                  <a:pt x="69" y="126"/>
                </a:lnTo>
                <a:lnTo>
                  <a:pt x="61" y="128"/>
                </a:lnTo>
                <a:lnTo>
                  <a:pt x="52" y="133"/>
                </a:lnTo>
                <a:lnTo>
                  <a:pt x="42" y="137"/>
                </a:lnTo>
                <a:lnTo>
                  <a:pt x="35" y="139"/>
                </a:lnTo>
                <a:lnTo>
                  <a:pt x="27" y="143"/>
                </a:lnTo>
                <a:lnTo>
                  <a:pt x="0" y="143"/>
                </a:lnTo>
                <a:lnTo>
                  <a:pt x="0" y="143"/>
                </a:lnTo>
                <a:lnTo>
                  <a:pt x="2" y="137"/>
                </a:lnTo>
                <a:lnTo>
                  <a:pt x="4" y="130"/>
                </a:lnTo>
                <a:lnTo>
                  <a:pt x="4" y="122"/>
                </a:lnTo>
                <a:lnTo>
                  <a:pt x="4" y="114"/>
                </a:lnTo>
                <a:lnTo>
                  <a:pt x="2" y="107"/>
                </a:lnTo>
                <a:lnTo>
                  <a:pt x="2" y="97"/>
                </a:lnTo>
                <a:lnTo>
                  <a:pt x="0" y="90"/>
                </a:lnTo>
                <a:lnTo>
                  <a:pt x="0" y="82"/>
                </a:lnTo>
                <a:lnTo>
                  <a:pt x="0" y="82"/>
                </a:lnTo>
                <a:lnTo>
                  <a:pt x="0" y="74"/>
                </a:lnTo>
                <a:lnTo>
                  <a:pt x="2" y="69"/>
                </a:lnTo>
                <a:lnTo>
                  <a:pt x="6" y="63"/>
                </a:lnTo>
                <a:lnTo>
                  <a:pt x="10" y="55"/>
                </a:lnTo>
                <a:lnTo>
                  <a:pt x="14" y="50"/>
                </a:lnTo>
                <a:lnTo>
                  <a:pt x="19" y="44"/>
                </a:lnTo>
                <a:lnTo>
                  <a:pt x="25" y="38"/>
                </a:lnTo>
                <a:lnTo>
                  <a:pt x="33" y="32"/>
                </a:lnTo>
                <a:lnTo>
                  <a:pt x="38" y="27"/>
                </a:lnTo>
                <a:lnTo>
                  <a:pt x="46" y="21"/>
                </a:lnTo>
                <a:lnTo>
                  <a:pt x="54" y="17"/>
                </a:lnTo>
                <a:lnTo>
                  <a:pt x="61" y="13"/>
                </a:lnTo>
                <a:lnTo>
                  <a:pt x="67" y="8"/>
                </a:lnTo>
                <a:lnTo>
                  <a:pt x="75" y="6"/>
                </a:lnTo>
                <a:lnTo>
                  <a:pt x="80" y="2"/>
                </a:lnTo>
                <a:lnTo>
                  <a:pt x="86" y="0"/>
                </a:lnTo>
                <a:lnTo>
                  <a:pt x="86" y="0"/>
                </a:lnTo>
                <a:lnTo>
                  <a:pt x="94" y="0"/>
                </a:lnTo>
                <a:lnTo>
                  <a:pt x="101" y="4"/>
                </a:lnTo>
                <a:lnTo>
                  <a:pt x="107" y="9"/>
                </a:lnTo>
                <a:lnTo>
                  <a:pt x="115" y="13"/>
                </a:lnTo>
                <a:lnTo>
                  <a:pt x="118" y="21"/>
                </a:lnTo>
                <a:lnTo>
                  <a:pt x="124" y="27"/>
                </a:lnTo>
                <a:lnTo>
                  <a:pt x="126" y="34"/>
                </a:lnTo>
                <a:lnTo>
                  <a:pt x="128" y="42"/>
                </a:lnTo>
                <a:lnTo>
                  <a:pt x="128" y="42"/>
                </a:lnTo>
                <a:lnTo>
                  <a:pt x="126" y="48"/>
                </a:lnTo>
                <a:lnTo>
                  <a:pt x="120" y="53"/>
                </a:lnTo>
                <a:lnTo>
                  <a:pt x="113" y="59"/>
                </a:lnTo>
                <a:lnTo>
                  <a:pt x="103" y="67"/>
                </a:lnTo>
                <a:lnTo>
                  <a:pt x="94" y="74"/>
                </a:lnTo>
                <a:lnTo>
                  <a:pt x="84" y="82"/>
                </a:lnTo>
                <a:lnTo>
                  <a:pt x="77" y="88"/>
                </a:lnTo>
                <a:lnTo>
                  <a:pt x="71" y="92"/>
                </a:lnTo>
                <a:lnTo>
                  <a:pt x="71" y="92"/>
                </a:lnTo>
                <a:lnTo>
                  <a:pt x="77" y="92"/>
                </a:lnTo>
                <a:lnTo>
                  <a:pt x="84" y="93"/>
                </a:lnTo>
                <a:lnTo>
                  <a:pt x="90" y="93"/>
                </a:lnTo>
                <a:lnTo>
                  <a:pt x="97" y="95"/>
                </a:lnTo>
                <a:lnTo>
                  <a:pt x="103" y="95"/>
                </a:lnTo>
                <a:lnTo>
                  <a:pt x="109" y="97"/>
                </a:lnTo>
                <a:lnTo>
                  <a:pt x="115" y="97"/>
                </a:lnTo>
                <a:lnTo>
                  <a:pt x="118" y="97"/>
                </a:lnTo>
                <a:lnTo>
                  <a:pt x="118" y="97"/>
                </a:lnTo>
                <a:lnTo>
                  <a:pt x="117" y="103"/>
                </a:lnTo>
                <a:lnTo>
                  <a:pt x="117" y="107"/>
                </a:lnTo>
                <a:lnTo>
                  <a:pt x="115" y="111"/>
                </a:lnTo>
                <a:lnTo>
                  <a:pt x="113" y="113"/>
                </a:lnTo>
                <a:lnTo>
                  <a:pt x="111" y="116"/>
                </a:lnTo>
                <a:lnTo>
                  <a:pt x="107" y="118"/>
                </a:lnTo>
                <a:lnTo>
                  <a:pt x="105" y="120"/>
                </a:lnTo>
                <a:lnTo>
                  <a:pt x="101" y="122"/>
                </a:lnTo>
                <a:lnTo>
                  <a:pt x="103" y="122"/>
                </a:lnTo>
                <a:lnTo>
                  <a:pt x="103" y="130"/>
                </a:lnTo>
              </a:path>
            </a:pathLst>
          </a:custGeom>
          <a:solidFill>
            <a:srgbClr val="525E2E">
              <a:lumMod val="20000"/>
              <a:lumOff val="80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54" name="Freeform 6">
            <a:extLst>
              <a:ext uri="{FF2B5EF4-FFF2-40B4-BE49-F238E27FC236}">
                <a16:creationId xmlns:a16="http://schemas.microsoft.com/office/drawing/2014/main" xmlns="" id="{F54F47BE-C0B3-43FB-9AA2-F5301444FFC1}"/>
              </a:ext>
            </a:extLst>
          </p:cNvPr>
          <p:cNvSpPr>
            <a:spLocks/>
          </p:cNvSpPr>
          <p:nvPr/>
        </p:nvSpPr>
        <p:spPr bwMode="auto">
          <a:xfrm>
            <a:off x="3842249" y="3168161"/>
            <a:ext cx="565638" cy="800100"/>
          </a:xfrm>
          <a:custGeom>
            <a:avLst/>
            <a:gdLst/>
            <a:ahLst/>
            <a:cxnLst>
              <a:cxn ang="0">
                <a:pos x="54" y="723"/>
              </a:cxn>
              <a:cxn ang="0">
                <a:pos x="29" y="763"/>
              </a:cxn>
              <a:cxn ang="0">
                <a:pos x="0" y="788"/>
              </a:cxn>
              <a:cxn ang="0">
                <a:pos x="60" y="1147"/>
              </a:cxn>
              <a:cxn ang="0">
                <a:pos x="81" y="1122"/>
              </a:cxn>
              <a:cxn ang="0">
                <a:pos x="104" y="1080"/>
              </a:cxn>
              <a:cxn ang="0">
                <a:pos x="138" y="1048"/>
              </a:cxn>
              <a:cxn ang="0">
                <a:pos x="168" y="1013"/>
              </a:cxn>
              <a:cxn ang="0">
                <a:pos x="218" y="962"/>
              </a:cxn>
              <a:cxn ang="0">
                <a:pos x="271" y="914"/>
              </a:cxn>
              <a:cxn ang="0">
                <a:pos x="329" y="866"/>
              </a:cxn>
              <a:cxn ang="0">
                <a:pos x="384" y="819"/>
              </a:cxn>
              <a:cxn ang="0">
                <a:pos x="434" y="767"/>
              </a:cxn>
              <a:cxn ang="0">
                <a:pos x="472" y="727"/>
              </a:cxn>
              <a:cxn ang="0">
                <a:pos x="508" y="685"/>
              </a:cxn>
              <a:cxn ang="0">
                <a:pos x="550" y="622"/>
              </a:cxn>
              <a:cxn ang="0">
                <a:pos x="590" y="555"/>
              </a:cxn>
              <a:cxn ang="0">
                <a:pos x="607" y="508"/>
              </a:cxn>
              <a:cxn ang="0">
                <a:pos x="619" y="468"/>
              </a:cxn>
              <a:cxn ang="0">
                <a:pos x="632" y="429"/>
              </a:cxn>
              <a:cxn ang="0">
                <a:pos x="651" y="389"/>
              </a:cxn>
              <a:cxn ang="0">
                <a:pos x="680" y="334"/>
              </a:cxn>
              <a:cxn ang="0">
                <a:pos x="704" y="283"/>
              </a:cxn>
              <a:cxn ang="0">
                <a:pos x="718" y="250"/>
              </a:cxn>
              <a:cxn ang="0">
                <a:pos x="729" y="218"/>
              </a:cxn>
              <a:cxn ang="0">
                <a:pos x="731" y="174"/>
              </a:cxn>
              <a:cxn ang="0">
                <a:pos x="737" y="138"/>
              </a:cxn>
              <a:cxn ang="0">
                <a:pos x="750" y="122"/>
              </a:cxn>
              <a:cxn ang="0">
                <a:pos x="744" y="88"/>
              </a:cxn>
              <a:cxn ang="0">
                <a:pos x="741" y="54"/>
              </a:cxn>
              <a:cxn ang="0">
                <a:pos x="743" y="31"/>
              </a:cxn>
              <a:cxn ang="0">
                <a:pos x="750" y="0"/>
              </a:cxn>
              <a:cxn ang="0">
                <a:pos x="737" y="0"/>
              </a:cxn>
              <a:cxn ang="0">
                <a:pos x="710" y="4"/>
              </a:cxn>
              <a:cxn ang="0">
                <a:pos x="687" y="25"/>
              </a:cxn>
              <a:cxn ang="0">
                <a:pos x="664" y="46"/>
              </a:cxn>
              <a:cxn ang="0">
                <a:pos x="611" y="59"/>
              </a:cxn>
              <a:cxn ang="0">
                <a:pos x="540" y="67"/>
              </a:cxn>
              <a:cxn ang="0">
                <a:pos x="464" y="84"/>
              </a:cxn>
              <a:cxn ang="0">
                <a:pos x="441" y="98"/>
              </a:cxn>
              <a:cxn ang="0">
                <a:pos x="414" y="118"/>
              </a:cxn>
              <a:cxn ang="0">
                <a:pos x="386" y="128"/>
              </a:cxn>
              <a:cxn ang="0">
                <a:pos x="355" y="120"/>
              </a:cxn>
              <a:cxn ang="0">
                <a:pos x="325" y="122"/>
              </a:cxn>
              <a:cxn ang="0">
                <a:pos x="294" y="145"/>
              </a:cxn>
              <a:cxn ang="0">
                <a:pos x="254" y="162"/>
              </a:cxn>
              <a:cxn ang="0">
                <a:pos x="212" y="153"/>
              </a:cxn>
              <a:cxn ang="0">
                <a:pos x="176" y="118"/>
              </a:cxn>
              <a:cxn ang="0">
                <a:pos x="145" y="82"/>
              </a:cxn>
              <a:cxn ang="0">
                <a:pos x="138" y="101"/>
              </a:cxn>
              <a:cxn ang="0">
                <a:pos x="119" y="117"/>
              </a:cxn>
              <a:cxn ang="0">
                <a:pos x="98" y="155"/>
              </a:cxn>
              <a:cxn ang="0">
                <a:pos x="117" y="174"/>
              </a:cxn>
              <a:cxn ang="0">
                <a:pos x="136" y="199"/>
              </a:cxn>
              <a:cxn ang="0">
                <a:pos x="165" y="241"/>
              </a:cxn>
              <a:cxn ang="0">
                <a:pos x="201" y="273"/>
              </a:cxn>
              <a:cxn ang="0">
                <a:pos x="304" y="611"/>
              </a:cxn>
              <a:cxn ang="0">
                <a:pos x="184" y="635"/>
              </a:cxn>
              <a:cxn ang="0">
                <a:pos x="130" y="670"/>
              </a:cxn>
              <a:cxn ang="0">
                <a:pos x="69" y="693"/>
              </a:cxn>
            </a:cxnLst>
            <a:rect l="0" t="0" r="r" b="b"/>
            <a:pathLst>
              <a:path w="750" h="1160">
                <a:moveTo>
                  <a:pt x="60" y="695"/>
                </a:moveTo>
                <a:lnTo>
                  <a:pt x="60" y="695"/>
                </a:lnTo>
                <a:lnTo>
                  <a:pt x="60" y="702"/>
                </a:lnTo>
                <a:lnTo>
                  <a:pt x="58" y="708"/>
                </a:lnTo>
                <a:lnTo>
                  <a:pt x="58" y="716"/>
                </a:lnTo>
                <a:lnTo>
                  <a:pt x="54" y="723"/>
                </a:lnTo>
                <a:lnTo>
                  <a:pt x="52" y="729"/>
                </a:lnTo>
                <a:lnTo>
                  <a:pt x="48" y="737"/>
                </a:lnTo>
                <a:lnTo>
                  <a:pt x="44" y="744"/>
                </a:lnTo>
                <a:lnTo>
                  <a:pt x="39" y="750"/>
                </a:lnTo>
                <a:lnTo>
                  <a:pt x="35" y="758"/>
                </a:lnTo>
                <a:lnTo>
                  <a:pt x="29" y="763"/>
                </a:lnTo>
                <a:lnTo>
                  <a:pt x="25" y="769"/>
                </a:lnTo>
                <a:lnTo>
                  <a:pt x="20" y="773"/>
                </a:lnTo>
                <a:lnTo>
                  <a:pt x="16" y="779"/>
                </a:lnTo>
                <a:lnTo>
                  <a:pt x="10" y="782"/>
                </a:lnTo>
                <a:lnTo>
                  <a:pt x="6" y="786"/>
                </a:lnTo>
                <a:lnTo>
                  <a:pt x="0" y="788"/>
                </a:lnTo>
                <a:lnTo>
                  <a:pt x="0" y="1090"/>
                </a:lnTo>
                <a:lnTo>
                  <a:pt x="50" y="1160"/>
                </a:lnTo>
                <a:lnTo>
                  <a:pt x="50" y="1160"/>
                </a:lnTo>
                <a:lnTo>
                  <a:pt x="54" y="1156"/>
                </a:lnTo>
                <a:lnTo>
                  <a:pt x="58" y="1151"/>
                </a:lnTo>
                <a:lnTo>
                  <a:pt x="60" y="1147"/>
                </a:lnTo>
                <a:lnTo>
                  <a:pt x="63" y="1143"/>
                </a:lnTo>
                <a:lnTo>
                  <a:pt x="67" y="1137"/>
                </a:lnTo>
                <a:lnTo>
                  <a:pt x="73" y="1133"/>
                </a:lnTo>
                <a:lnTo>
                  <a:pt x="77" y="1128"/>
                </a:lnTo>
                <a:lnTo>
                  <a:pt x="81" y="1122"/>
                </a:lnTo>
                <a:lnTo>
                  <a:pt x="81" y="1122"/>
                </a:lnTo>
                <a:lnTo>
                  <a:pt x="83" y="1114"/>
                </a:lnTo>
                <a:lnTo>
                  <a:pt x="86" y="1107"/>
                </a:lnTo>
                <a:lnTo>
                  <a:pt x="90" y="1099"/>
                </a:lnTo>
                <a:lnTo>
                  <a:pt x="94" y="1091"/>
                </a:lnTo>
                <a:lnTo>
                  <a:pt x="100" y="1086"/>
                </a:lnTo>
                <a:lnTo>
                  <a:pt x="104" y="1080"/>
                </a:lnTo>
                <a:lnTo>
                  <a:pt x="109" y="1074"/>
                </a:lnTo>
                <a:lnTo>
                  <a:pt x="115" y="1069"/>
                </a:lnTo>
                <a:lnTo>
                  <a:pt x="119" y="1063"/>
                </a:lnTo>
                <a:lnTo>
                  <a:pt x="126" y="1059"/>
                </a:lnTo>
                <a:lnTo>
                  <a:pt x="132" y="1053"/>
                </a:lnTo>
                <a:lnTo>
                  <a:pt x="138" y="1048"/>
                </a:lnTo>
                <a:lnTo>
                  <a:pt x="144" y="1042"/>
                </a:lnTo>
                <a:lnTo>
                  <a:pt x="149" y="1036"/>
                </a:lnTo>
                <a:lnTo>
                  <a:pt x="155" y="1030"/>
                </a:lnTo>
                <a:lnTo>
                  <a:pt x="161" y="1023"/>
                </a:lnTo>
                <a:lnTo>
                  <a:pt x="161" y="1023"/>
                </a:lnTo>
                <a:lnTo>
                  <a:pt x="168" y="1013"/>
                </a:lnTo>
                <a:lnTo>
                  <a:pt x="176" y="1004"/>
                </a:lnTo>
                <a:lnTo>
                  <a:pt x="184" y="996"/>
                </a:lnTo>
                <a:lnTo>
                  <a:pt x="191" y="987"/>
                </a:lnTo>
                <a:lnTo>
                  <a:pt x="201" y="979"/>
                </a:lnTo>
                <a:lnTo>
                  <a:pt x="208" y="969"/>
                </a:lnTo>
                <a:lnTo>
                  <a:pt x="218" y="962"/>
                </a:lnTo>
                <a:lnTo>
                  <a:pt x="226" y="954"/>
                </a:lnTo>
                <a:lnTo>
                  <a:pt x="235" y="945"/>
                </a:lnTo>
                <a:lnTo>
                  <a:pt x="245" y="937"/>
                </a:lnTo>
                <a:lnTo>
                  <a:pt x="254" y="929"/>
                </a:lnTo>
                <a:lnTo>
                  <a:pt x="262" y="922"/>
                </a:lnTo>
                <a:lnTo>
                  <a:pt x="271" y="914"/>
                </a:lnTo>
                <a:lnTo>
                  <a:pt x="281" y="906"/>
                </a:lnTo>
                <a:lnTo>
                  <a:pt x="290" y="899"/>
                </a:lnTo>
                <a:lnTo>
                  <a:pt x="300" y="891"/>
                </a:lnTo>
                <a:lnTo>
                  <a:pt x="310" y="883"/>
                </a:lnTo>
                <a:lnTo>
                  <a:pt x="319" y="876"/>
                </a:lnTo>
                <a:lnTo>
                  <a:pt x="329" y="866"/>
                </a:lnTo>
                <a:lnTo>
                  <a:pt x="338" y="859"/>
                </a:lnTo>
                <a:lnTo>
                  <a:pt x="346" y="851"/>
                </a:lnTo>
                <a:lnTo>
                  <a:pt x="355" y="843"/>
                </a:lnTo>
                <a:lnTo>
                  <a:pt x="365" y="836"/>
                </a:lnTo>
                <a:lnTo>
                  <a:pt x="374" y="826"/>
                </a:lnTo>
                <a:lnTo>
                  <a:pt x="384" y="819"/>
                </a:lnTo>
                <a:lnTo>
                  <a:pt x="392" y="811"/>
                </a:lnTo>
                <a:lnTo>
                  <a:pt x="401" y="801"/>
                </a:lnTo>
                <a:lnTo>
                  <a:pt x="409" y="794"/>
                </a:lnTo>
                <a:lnTo>
                  <a:pt x="416" y="784"/>
                </a:lnTo>
                <a:lnTo>
                  <a:pt x="426" y="775"/>
                </a:lnTo>
                <a:lnTo>
                  <a:pt x="434" y="767"/>
                </a:lnTo>
                <a:lnTo>
                  <a:pt x="441" y="758"/>
                </a:lnTo>
                <a:lnTo>
                  <a:pt x="441" y="758"/>
                </a:lnTo>
                <a:lnTo>
                  <a:pt x="449" y="748"/>
                </a:lnTo>
                <a:lnTo>
                  <a:pt x="456" y="740"/>
                </a:lnTo>
                <a:lnTo>
                  <a:pt x="464" y="735"/>
                </a:lnTo>
                <a:lnTo>
                  <a:pt x="472" y="727"/>
                </a:lnTo>
                <a:lnTo>
                  <a:pt x="481" y="719"/>
                </a:lnTo>
                <a:lnTo>
                  <a:pt x="489" y="712"/>
                </a:lnTo>
                <a:lnTo>
                  <a:pt x="496" y="704"/>
                </a:lnTo>
                <a:lnTo>
                  <a:pt x="502" y="695"/>
                </a:lnTo>
                <a:lnTo>
                  <a:pt x="502" y="695"/>
                </a:lnTo>
                <a:lnTo>
                  <a:pt x="508" y="685"/>
                </a:lnTo>
                <a:lnTo>
                  <a:pt x="514" y="676"/>
                </a:lnTo>
                <a:lnTo>
                  <a:pt x="521" y="664"/>
                </a:lnTo>
                <a:lnTo>
                  <a:pt x="529" y="655"/>
                </a:lnTo>
                <a:lnTo>
                  <a:pt x="535" y="643"/>
                </a:lnTo>
                <a:lnTo>
                  <a:pt x="542" y="634"/>
                </a:lnTo>
                <a:lnTo>
                  <a:pt x="550" y="622"/>
                </a:lnTo>
                <a:lnTo>
                  <a:pt x="557" y="611"/>
                </a:lnTo>
                <a:lnTo>
                  <a:pt x="565" y="599"/>
                </a:lnTo>
                <a:lnTo>
                  <a:pt x="571" y="588"/>
                </a:lnTo>
                <a:lnTo>
                  <a:pt x="578" y="576"/>
                </a:lnTo>
                <a:lnTo>
                  <a:pt x="584" y="567"/>
                </a:lnTo>
                <a:lnTo>
                  <a:pt x="590" y="555"/>
                </a:lnTo>
                <a:lnTo>
                  <a:pt x="596" y="544"/>
                </a:lnTo>
                <a:lnTo>
                  <a:pt x="599" y="534"/>
                </a:lnTo>
                <a:lnTo>
                  <a:pt x="603" y="523"/>
                </a:lnTo>
                <a:lnTo>
                  <a:pt x="603" y="523"/>
                </a:lnTo>
                <a:lnTo>
                  <a:pt x="605" y="515"/>
                </a:lnTo>
                <a:lnTo>
                  <a:pt x="607" y="508"/>
                </a:lnTo>
                <a:lnTo>
                  <a:pt x="611" y="500"/>
                </a:lnTo>
                <a:lnTo>
                  <a:pt x="613" y="492"/>
                </a:lnTo>
                <a:lnTo>
                  <a:pt x="613" y="487"/>
                </a:lnTo>
                <a:lnTo>
                  <a:pt x="615" y="481"/>
                </a:lnTo>
                <a:lnTo>
                  <a:pt x="617" y="473"/>
                </a:lnTo>
                <a:lnTo>
                  <a:pt x="619" y="468"/>
                </a:lnTo>
                <a:lnTo>
                  <a:pt x="620" y="462"/>
                </a:lnTo>
                <a:lnTo>
                  <a:pt x="622" y="456"/>
                </a:lnTo>
                <a:lnTo>
                  <a:pt x="624" y="449"/>
                </a:lnTo>
                <a:lnTo>
                  <a:pt x="626" y="443"/>
                </a:lnTo>
                <a:lnTo>
                  <a:pt x="630" y="435"/>
                </a:lnTo>
                <a:lnTo>
                  <a:pt x="632" y="429"/>
                </a:lnTo>
                <a:lnTo>
                  <a:pt x="636" y="422"/>
                </a:lnTo>
                <a:lnTo>
                  <a:pt x="640" y="414"/>
                </a:lnTo>
                <a:lnTo>
                  <a:pt x="640" y="414"/>
                </a:lnTo>
                <a:lnTo>
                  <a:pt x="643" y="407"/>
                </a:lnTo>
                <a:lnTo>
                  <a:pt x="647" y="399"/>
                </a:lnTo>
                <a:lnTo>
                  <a:pt x="651" y="389"/>
                </a:lnTo>
                <a:lnTo>
                  <a:pt x="655" y="382"/>
                </a:lnTo>
                <a:lnTo>
                  <a:pt x="661" y="372"/>
                </a:lnTo>
                <a:lnTo>
                  <a:pt x="664" y="363"/>
                </a:lnTo>
                <a:lnTo>
                  <a:pt x="670" y="353"/>
                </a:lnTo>
                <a:lnTo>
                  <a:pt x="674" y="344"/>
                </a:lnTo>
                <a:lnTo>
                  <a:pt x="680" y="334"/>
                </a:lnTo>
                <a:lnTo>
                  <a:pt x="683" y="325"/>
                </a:lnTo>
                <a:lnTo>
                  <a:pt x="687" y="315"/>
                </a:lnTo>
                <a:lnTo>
                  <a:pt x="693" y="305"/>
                </a:lnTo>
                <a:lnTo>
                  <a:pt x="697" y="298"/>
                </a:lnTo>
                <a:lnTo>
                  <a:pt x="701" y="290"/>
                </a:lnTo>
                <a:lnTo>
                  <a:pt x="704" y="283"/>
                </a:lnTo>
                <a:lnTo>
                  <a:pt x="706" y="275"/>
                </a:lnTo>
                <a:lnTo>
                  <a:pt x="706" y="275"/>
                </a:lnTo>
                <a:lnTo>
                  <a:pt x="708" y="269"/>
                </a:lnTo>
                <a:lnTo>
                  <a:pt x="712" y="262"/>
                </a:lnTo>
                <a:lnTo>
                  <a:pt x="714" y="256"/>
                </a:lnTo>
                <a:lnTo>
                  <a:pt x="718" y="250"/>
                </a:lnTo>
                <a:lnTo>
                  <a:pt x="720" y="244"/>
                </a:lnTo>
                <a:lnTo>
                  <a:pt x="723" y="239"/>
                </a:lnTo>
                <a:lnTo>
                  <a:pt x="725" y="231"/>
                </a:lnTo>
                <a:lnTo>
                  <a:pt x="727" y="225"/>
                </a:lnTo>
                <a:lnTo>
                  <a:pt x="727" y="225"/>
                </a:lnTo>
                <a:lnTo>
                  <a:pt x="729" y="218"/>
                </a:lnTo>
                <a:lnTo>
                  <a:pt x="731" y="210"/>
                </a:lnTo>
                <a:lnTo>
                  <a:pt x="731" y="202"/>
                </a:lnTo>
                <a:lnTo>
                  <a:pt x="731" y="195"/>
                </a:lnTo>
                <a:lnTo>
                  <a:pt x="731" y="187"/>
                </a:lnTo>
                <a:lnTo>
                  <a:pt x="731" y="180"/>
                </a:lnTo>
                <a:lnTo>
                  <a:pt x="731" y="174"/>
                </a:lnTo>
                <a:lnTo>
                  <a:pt x="731" y="166"/>
                </a:lnTo>
                <a:lnTo>
                  <a:pt x="731" y="160"/>
                </a:lnTo>
                <a:lnTo>
                  <a:pt x="731" y="155"/>
                </a:lnTo>
                <a:lnTo>
                  <a:pt x="733" y="149"/>
                </a:lnTo>
                <a:lnTo>
                  <a:pt x="735" y="143"/>
                </a:lnTo>
                <a:lnTo>
                  <a:pt x="737" y="138"/>
                </a:lnTo>
                <a:lnTo>
                  <a:pt x="741" y="134"/>
                </a:lnTo>
                <a:lnTo>
                  <a:pt x="744" y="128"/>
                </a:lnTo>
                <a:lnTo>
                  <a:pt x="750" y="124"/>
                </a:lnTo>
                <a:lnTo>
                  <a:pt x="750" y="124"/>
                </a:lnTo>
                <a:lnTo>
                  <a:pt x="750" y="124"/>
                </a:lnTo>
                <a:lnTo>
                  <a:pt x="750" y="122"/>
                </a:lnTo>
                <a:lnTo>
                  <a:pt x="750" y="118"/>
                </a:lnTo>
                <a:lnTo>
                  <a:pt x="750" y="113"/>
                </a:lnTo>
                <a:lnTo>
                  <a:pt x="748" y="109"/>
                </a:lnTo>
                <a:lnTo>
                  <a:pt x="746" y="101"/>
                </a:lnTo>
                <a:lnTo>
                  <a:pt x="746" y="96"/>
                </a:lnTo>
                <a:lnTo>
                  <a:pt x="744" y="88"/>
                </a:lnTo>
                <a:lnTo>
                  <a:pt x="744" y="82"/>
                </a:lnTo>
                <a:lnTo>
                  <a:pt x="743" y="75"/>
                </a:lnTo>
                <a:lnTo>
                  <a:pt x="743" y="69"/>
                </a:lnTo>
                <a:lnTo>
                  <a:pt x="741" y="63"/>
                </a:lnTo>
                <a:lnTo>
                  <a:pt x="741" y="57"/>
                </a:lnTo>
                <a:lnTo>
                  <a:pt x="741" y="54"/>
                </a:lnTo>
                <a:lnTo>
                  <a:pt x="739" y="50"/>
                </a:lnTo>
                <a:lnTo>
                  <a:pt x="739" y="48"/>
                </a:lnTo>
                <a:lnTo>
                  <a:pt x="739" y="48"/>
                </a:lnTo>
                <a:lnTo>
                  <a:pt x="741" y="42"/>
                </a:lnTo>
                <a:lnTo>
                  <a:pt x="741" y="35"/>
                </a:lnTo>
                <a:lnTo>
                  <a:pt x="743" y="31"/>
                </a:lnTo>
                <a:lnTo>
                  <a:pt x="744" y="25"/>
                </a:lnTo>
                <a:lnTo>
                  <a:pt x="746" y="21"/>
                </a:lnTo>
                <a:lnTo>
                  <a:pt x="748" y="15"/>
                </a:lnTo>
                <a:lnTo>
                  <a:pt x="750" y="10"/>
                </a:lnTo>
                <a:lnTo>
                  <a:pt x="750" y="0"/>
                </a:lnTo>
                <a:lnTo>
                  <a:pt x="750" y="0"/>
                </a:lnTo>
                <a:lnTo>
                  <a:pt x="748" y="2"/>
                </a:lnTo>
                <a:lnTo>
                  <a:pt x="746" y="2"/>
                </a:lnTo>
                <a:lnTo>
                  <a:pt x="744" y="2"/>
                </a:lnTo>
                <a:lnTo>
                  <a:pt x="743" y="2"/>
                </a:lnTo>
                <a:lnTo>
                  <a:pt x="741" y="2"/>
                </a:lnTo>
                <a:lnTo>
                  <a:pt x="737" y="0"/>
                </a:lnTo>
                <a:lnTo>
                  <a:pt x="733" y="0"/>
                </a:lnTo>
                <a:lnTo>
                  <a:pt x="727" y="0"/>
                </a:lnTo>
                <a:lnTo>
                  <a:pt x="727" y="0"/>
                </a:lnTo>
                <a:lnTo>
                  <a:pt x="722" y="0"/>
                </a:lnTo>
                <a:lnTo>
                  <a:pt x="716" y="2"/>
                </a:lnTo>
                <a:lnTo>
                  <a:pt x="710" y="4"/>
                </a:lnTo>
                <a:lnTo>
                  <a:pt x="706" y="8"/>
                </a:lnTo>
                <a:lnTo>
                  <a:pt x="702" y="10"/>
                </a:lnTo>
                <a:lnTo>
                  <a:pt x="699" y="14"/>
                </a:lnTo>
                <a:lnTo>
                  <a:pt x="695" y="17"/>
                </a:lnTo>
                <a:lnTo>
                  <a:pt x="691" y="21"/>
                </a:lnTo>
                <a:lnTo>
                  <a:pt x="687" y="25"/>
                </a:lnTo>
                <a:lnTo>
                  <a:pt x="683" y="29"/>
                </a:lnTo>
                <a:lnTo>
                  <a:pt x="681" y="33"/>
                </a:lnTo>
                <a:lnTo>
                  <a:pt x="678" y="36"/>
                </a:lnTo>
                <a:lnTo>
                  <a:pt x="674" y="40"/>
                </a:lnTo>
                <a:lnTo>
                  <a:pt x="668" y="44"/>
                </a:lnTo>
                <a:lnTo>
                  <a:pt x="664" y="46"/>
                </a:lnTo>
                <a:lnTo>
                  <a:pt x="659" y="48"/>
                </a:lnTo>
                <a:lnTo>
                  <a:pt x="659" y="48"/>
                </a:lnTo>
                <a:lnTo>
                  <a:pt x="647" y="52"/>
                </a:lnTo>
                <a:lnTo>
                  <a:pt x="634" y="56"/>
                </a:lnTo>
                <a:lnTo>
                  <a:pt x="622" y="57"/>
                </a:lnTo>
                <a:lnTo>
                  <a:pt x="611" y="59"/>
                </a:lnTo>
                <a:lnTo>
                  <a:pt x="599" y="61"/>
                </a:lnTo>
                <a:lnTo>
                  <a:pt x="588" y="63"/>
                </a:lnTo>
                <a:lnTo>
                  <a:pt x="577" y="63"/>
                </a:lnTo>
                <a:lnTo>
                  <a:pt x="563" y="65"/>
                </a:lnTo>
                <a:lnTo>
                  <a:pt x="552" y="67"/>
                </a:lnTo>
                <a:lnTo>
                  <a:pt x="540" y="67"/>
                </a:lnTo>
                <a:lnTo>
                  <a:pt x="529" y="69"/>
                </a:lnTo>
                <a:lnTo>
                  <a:pt x="516" y="71"/>
                </a:lnTo>
                <a:lnTo>
                  <a:pt x="504" y="73"/>
                </a:lnTo>
                <a:lnTo>
                  <a:pt x="491" y="77"/>
                </a:lnTo>
                <a:lnTo>
                  <a:pt x="477" y="78"/>
                </a:lnTo>
                <a:lnTo>
                  <a:pt x="464" y="84"/>
                </a:lnTo>
                <a:lnTo>
                  <a:pt x="464" y="84"/>
                </a:lnTo>
                <a:lnTo>
                  <a:pt x="458" y="86"/>
                </a:lnTo>
                <a:lnTo>
                  <a:pt x="454" y="88"/>
                </a:lnTo>
                <a:lnTo>
                  <a:pt x="449" y="92"/>
                </a:lnTo>
                <a:lnTo>
                  <a:pt x="445" y="94"/>
                </a:lnTo>
                <a:lnTo>
                  <a:pt x="441" y="98"/>
                </a:lnTo>
                <a:lnTo>
                  <a:pt x="437" y="101"/>
                </a:lnTo>
                <a:lnTo>
                  <a:pt x="434" y="105"/>
                </a:lnTo>
                <a:lnTo>
                  <a:pt x="428" y="109"/>
                </a:lnTo>
                <a:lnTo>
                  <a:pt x="424" y="113"/>
                </a:lnTo>
                <a:lnTo>
                  <a:pt x="420" y="117"/>
                </a:lnTo>
                <a:lnTo>
                  <a:pt x="414" y="118"/>
                </a:lnTo>
                <a:lnTo>
                  <a:pt x="411" y="122"/>
                </a:lnTo>
                <a:lnTo>
                  <a:pt x="405" y="124"/>
                </a:lnTo>
                <a:lnTo>
                  <a:pt x="399" y="126"/>
                </a:lnTo>
                <a:lnTo>
                  <a:pt x="392" y="126"/>
                </a:lnTo>
                <a:lnTo>
                  <a:pt x="386" y="128"/>
                </a:lnTo>
                <a:lnTo>
                  <a:pt x="386" y="128"/>
                </a:lnTo>
                <a:lnTo>
                  <a:pt x="380" y="126"/>
                </a:lnTo>
                <a:lnTo>
                  <a:pt x="374" y="126"/>
                </a:lnTo>
                <a:lnTo>
                  <a:pt x="371" y="124"/>
                </a:lnTo>
                <a:lnTo>
                  <a:pt x="365" y="122"/>
                </a:lnTo>
                <a:lnTo>
                  <a:pt x="361" y="122"/>
                </a:lnTo>
                <a:lnTo>
                  <a:pt x="355" y="120"/>
                </a:lnTo>
                <a:lnTo>
                  <a:pt x="351" y="118"/>
                </a:lnTo>
                <a:lnTo>
                  <a:pt x="346" y="118"/>
                </a:lnTo>
                <a:lnTo>
                  <a:pt x="346" y="118"/>
                </a:lnTo>
                <a:lnTo>
                  <a:pt x="338" y="118"/>
                </a:lnTo>
                <a:lnTo>
                  <a:pt x="332" y="120"/>
                </a:lnTo>
                <a:lnTo>
                  <a:pt x="325" y="122"/>
                </a:lnTo>
                <a:lnTo>
                  <a:pt x="319" y="126"/>
                </a:lnTo>
                <a:lnTo>
                  <a:pt x="315" y="130"/>
                </a:lnTo>
                <a:lnTo>
                  <a:pt x="310" y="134"/>
                </a:lnTo>
                <a:lnTo>
                  <a:pt x="304" y="138"/>
                </a:lnTo>
                <a:lnTo>
                  <a:pt x="300" y="141"/>
                </a:lnTo>
                <a:lnTo>
                  <a:pt x="294" y="145"/>
                </a:lnTo>
                <a:lnTo>
                  <a:pt x="289" y="149"/>
                </a:lnTo>
                <a:lnTo>
                  <a:pt x="283" y="153"/>
                </a:lnTo>
                <a:lnTo>
                  <a:pt x="277" y="157"/>
                </a:lnTo>
                <a:lnTo>
                  <a:pt x="269" y="159"/>
                </a:lnTo>
                <a:lnTo>
                  <a:pt x="262" y="160"/>
                </a:lnTo>
                <a:lnTo>
                  <a:pt x="254" y="162"/>
                </a:lnTo>
                <a:lnTo>
                  <a:pt x="245" y="162"/>
                </a:lnTo>
                <a:lnTo>
                  <a:pt x="245" y="162"/>
                </a:lnTo>
                <a:lnTo>
                  <a:pt x="237" y="162"/>
                </a:lnTo>
                <a:lnTo>
                  <a:pt x="227" y="160"/>
                </a:lnTo>
                <a:lnTo>
                  <a:pt x="220" y="157"/>
                </a:lnTo>
                <a:lnTo>
                  <a:pt x="212" y="153"/>
                </a:lnTo>
                <a:lnTo>
                  <a:pt x="207" y="149"/>
                </a:lnTo>
                <a:lnTo>
                  <a:pt x="199" y="143"/>
                </a:lnTo>
                <a:lnTo>
                  <a:pt x="193" y="138"/>
                </a:lnTo>
                <a:lnTo>
                  <a:pt x="187" y="132"/>
                </a:lnTo>
                <a:lnTo>
                  <a:pt x="180" y="126"/>
                </a:lnTo>
                <a:lnTo>
                  <a:pt x="176" y="118"/>
                </a:lnTo>
                <a:lnTo>
                  <a:pt x="168" y="111"/>
                </a:lnTo>
                <a:lnTo>
                  <a:pt x="165" y="105"/>
                </a:lnTo>
                <a:lnTo>
                  <a:pt x="159" y="99"/>
                </a:lnTo>
                <a:lnTo>
                  <a:pt x="155" y="94"/>
                </a:lnTo>
                <a:lnTo>
                  <a:pt x="149" y="88"/>
                </a:lnTo>
                <a:lnTo>
                  <a:pt x="145" y="82"/>
                </a:lnTo>
                <a:lnTo>
                  <a:pt x="145" y="82"/>
                </a:lnTo>
                <a:lnTo>
                  <a:pt x="144" y="88"/>
                </a:lnTo>
                <a:lnTo>
                  <a:pt x="144" y="92"/>
                </a:lnTo>
                <a:lnTo>
                  <a:pt x="142" y="96"/>
                </a:lnTo>
                <a:lnTo>
                  <a:pt x="140" y="98"/>
                </a:lnTo>
                <a:lnTo>
                  <a:pt x="138" y="101"/>
                </a:lnTo>
                <a:lnTo>
                  <a:pt x="134" y="103"/>
                </a:lnTo>
                <a:lnTo>
                  <a:pt x="132" y="105"/>
                </a:lnTo>
                <a:lnTo>
                  <a:pt x="128" y="107"/>
                </a:lnTo>
                <a:lnTo>
                  <a:pt x="128" y="107"/>
                </a:lnTo>
                <a:lnTo>
                  <a:pt x="123" y="111"/>
                </a:lnTo>
                <a:lnTo>
                  <a:pt x="119" y="117"/>
                </a:lnTo>
                <a:lnTo>
                  <a:pt x="113" y="122"/>
                </a:lnTo>
                <a:lnTo>
                  <a:pt x="109" y="130"/>
                </a:lnTo>
                <a:lnTo>
                  <a:pt x="105" y="138"/>
                </a:lnTo>
                <a:lnTo>
                  <a:pt x="102" y="143"/>
                </a:lnTo>
                <a:lnTo>
                  <a:pt x="98" y="149"/>
                </a:lnTo>
                <a:lnTo>
                  <a:pt x="98" y="155"/>
                </a:lnTo>
                <a:lnTo>
                  <a:pt x="98" y="155"/>
                </a:lnTo>
                <a:lnTo>
                  <a:pt x="100" y="157"/>
                </a:lnTo>
                <a:lnTo>
                  <a:pt x="102" y="159"/>
                </a:lnTo>
                <a:lnTo>
                  <a:pt x="105" y="162"/>
                </a:lnTo>
                <a:lnTo>
                  <a:pt x="111" y="168"/>
                </a:lnTo>
                <a:lnTo>
                  <a:pt x="117" y="174"/>
                </a:lnTo>
                <a:lnTo>
                  <a:pt x="121" y="178"/>
                </a:lnTo>
                <a:lnTo>
                  <a:pt x="123" y="181"/>
                </a:lnTo>
                <a:lnTo>
                  <a:pt x="124" y="183"/>
                </a:lnTo>
                <a:lnTo>
                  <a:pt x="124" y="183"/>
                </a:lnTo>
                <a:lnTo>
                  <a:pt x="130" y="191"/>
                </a:lnTo>
                <a:lnTo>
                  <a:pt x="136" y="199"/>
                </a:lnTo>
                <a:lnTo>
                  <a:pt x="140" y="206"/>
                </a:lnTo>
                <a:lnTo>
                  <a:pt x="145" y="214"/>
                </a:lnTo>
                <a:lnTo>
                  <a:pt x="149" y="222"/>
                </a:lnTo>
                <a:lnTo>
                  <a:pt x="155" y="227"/>
                </a:lnTo>
                <a:lnTo>
                  <a:pt x="159" y="235"/>
                </a:lnTo>
                <a:lnTo>
                  <a:pt x="165" y="241"/>
                </a:lnTo>
                <a:lnTo>
                  <a:pt x="168" y="246"/>
                </a:lnTo>
                <a:lnTo>
                  <a:pt x="174" y="254"/>
                </a:lnTo>
                <a:lnTo>
                  <a:pt x="180" y="260"/>
                </a:lnTo>
                <a:lnTo>
                  <a:pt x="187" y="263"/>
                </a:lnTo>
                <a:lnTo>
                  <a:pt x="193" y="269"/>
                </a:lnTo>
                <a:lnTo>
                  <a:pt x="201" y="273"/>
                </a:lnTo>
                <a:lnTo>
                  <a:pt x="208" y="277"/>
                </a:lnTo>
                <a:lnTo>
                  <a:pt x="216" y="281"/>
                </a:lnTo>
                <a:lnTo>
                  <a:pt x="435" y="349"/>
                </a:lnTo>
                <a:lnTo>
                  <a:pt x="521" y="349"/>
                </a:lnTo>
                <a:lnTo>
                  <a:pt x="521" y="346"/>
                </a:lnTo>
                <a:lnTo>
                  <a:pt x="304" y="611"/>
                </a:lnTo>
                <a:lnTo>
                  <a:pt x="210" y="611"/>
                </a:lnTo>
                <a:lnTo>
                  <a:pt x="210" y="611"/>
                </a:lnTo>
                <a:lnTo>
                  <a:pt x="205" y="618"/>
                </a:lnTo>
                <a:lnTo>
                  <a:pt x="197" y="624"/>
                </a:lnTo>
                <a:lnTo>
                  <a:pt x="191" y="630"/>
                </a:lnTo>
                <a:lnTo>
                  <a:pt x="184" y="635"/>
                </a:lnTo>
                <a:lnTo>
                  <a:pt x="176" y="643"/>
                </a:lnTo>
                <a:lnTo>
                  <a:pt x="166" y="649"/>
                </a:lnTo>
                <a:lnTo>
                  <a:pt x="159" y="655"/>
                </a:lnTo>
                <a:lnTo>
                  <a:pt x="149" y="660"/>
                </a:lnTo>
                <a:lnTo>
                  <a:pt x="140" y="664"/>
                </a:lnTo>
                <a:lnTo>
                  <a:pt x="130" y="670"/>
                </a:lnTo>
                <a:lnTo>
                  <a:pt x="121" y="676"/>
                </a:lnTo>
                <a:lnTo>
                  <a:pt x="111" y="679"/>
                </a:lnTo>
                <a:lnTo>
                  <a:pt x="102" y="683"/>
                </a:lnTo>
                <a:lnTo>
                  <a:pt x="90" y="687"/>
                </a:lnTo>
                <a:lnTo>
                  <a:pt x="81" y="691"/>
                </a:lnTo>
                <a:lnTo>
                  <a:pt x="69" y="693"/>
                </a:lnTo>
                <a:lnTo>
                  <a:pt x="60" y="695"/>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55" name="Freeform 8">
            <a:extLst>
              <a:ext uri="{FF2B5EF4-FFF2-40B4-BE49-F238E27FC236}">
                <a16:creationId xmlns:a16="http://schemas.microsoft.com/office/drawing/2014/main" xmlns="" id="{7E70FFDD-1E33-4285-9FE2-C19E5493EF1C}"/>
              </a:ext>
            </a:extLst>
          </p:cNvPr>
          <p:cNvSpPr>
            <a:spLocks/>
          </p:cNvSpPr>
          <p:nvPr/>
        </p:nvSpPr>
        <p:spPr bwMode="auto">
          <a:xfrm>
            <a:off x="3119814" y="3950676"/>
            <a:ext cx="123092" cy="92320"/>
          </a:xfrm>
          <a:custGeom>
            <a:avLst/>
            <a:gdLst/>
            <a:ahLst/>
            <a:cxnLst>
              <a:cxn ang="0">
                <a:pos x="124" y="100"/>
              </a:cxn>
              <a:cxn ang="0">
                <a:pos x="126" y="100"/>
              </a:cxn>
              <a:cxn ang="0">
                <a:pos x="132" y="100"/>
              </a:cxn>
              <a:cxn ang="0">
                <a:pos x="137" y="100"/>
              </a:cxn>
              <a:cxn ang="0">
                <a:pos x="145" y="100"/>
              </a:cxn>
              <a:cxn ang="0">
                <a:pos x="151" y="100"/>
              </a:cxn>
              <a:cxn ang="0">
                <a:pos x="156" y="96"/>
              </a:cxn>
              <a:cxn ang="0">
                <a:pos x="162" y="88"/>
              </a:cxn>
              <a:cxn ang="0">
                <a:pos x="164" y="77"/>
              </a:cxn>
              <a:cxn ang="0">
                <a:pos x="164" y="71"/>
              </a:cxn>
              <a:cxn ang="0">
                <a:pos x="162" y="65"/>
              </a:cxn>
              <a:cxn ang="0">
                <a:pos x="158" y="61"/>
              </a:cxn>
              <a:cxn ang="0">
                <a:pos x="155" y="56"/>
              </a:cxn>
              <a:cxn ang="0">
                <a:pos x="153" y="48"/>
              </a:cxn>
              <a:cxn ang="0">
                <a:pos x="153" y="40"/>
              </a:cxn>
              <a:cxn ang="0">
                <a:pos x="147" y="27"/>
              </a:cxn>
              <a:cxn ang="0">
                <a:pos x="139" y="17"/>
              </a:cxn>
              <a:cxn ang="0">
                <a:pos x="132" y="6"/>
              </a:cxn>
              <a:cxn ang="0">
                <a:pos x="128" y="0"/>
              </a:cxn>
              <a:cxn ang="0">
                <a:pos x="116" y="6"/>
              </a:cxn>
              <a:cxn ang="0">
                <a:pos x="109" y="14"/>
              </a:cxn>
              <a:cxn ang="0">
                <a:pos x="99" y="19"/>
              </a:cxn>
              <a:cxn ang="0">
                <a:pos x="86" y="23"/>
              </a:cxn>
              <a:cxn ang="0">
                <a:pos x="84" y="23"/>
              </a:cxn>
              <a:cxn ang="0">
                <a:pos x="78" y="17"/>
              </a:cxn>
              <a:cxn ang="0">
                <a:pos x="74" y="17"/>
              </a:cxn>
              <a:cxn ang="0">
                <a:pos x="57" y="21"/>
              </a:cxn>
              <a:cxn ang="0">
                <a:pos x="42" y="33"/>
              </a:cxn>
              <a:cxn ang="0">
                <a:pos x="29" y="46"/>
              </a:cxn>
              <a:cxn ang="0">
                <a:pos x="25" y="61"/>
              </a:cxn>
              <a:cxn ang="0">
                <a:pos x="25" y="65"/>
              </a:cxn>
              <a:cxn ang="0">
                <a:pos x="27" y="71"/>
              </a:cxn>
              <a:cxn ang="0">
                <a:pos x="27" y="77"/>
              </a:cxn>
              <a:cxn ang="0">
                <a:pos x="25" y="82"/>
              </a:cxn>
              <a:cxn ang="0">
                <a:pos x="23" y="84"/>
              </a:cxn>
              <a:cxn ang="0">
                <a:pos x="15" y="88"/>
              </a:cxn>
              <a:cxn ang="0">
                <a:pos x="8" y="92"/>
              </a:cxn>
              <a:cxn ang="0">
                <a:pos x="4" y="100"/>
              </a:cxn>
              <a:cxn ang="0">
                <a:pos x="0" y="111"/>
              </a:cxn>
              <a:cxn ang="0">
                <a:pos x="2" y="115"/>
              </a:cxn>
              <a:cxn ang="0">
                <a:pos x="4" y="121"/>
              </a:cxn>
              <a:cxn ang="0">
                <a:pos x="6" y="124"/>
              </a:cxn>
              <a:cxn ang="0">
                <a:pos x="10" y="130"/>
              </a:cxn>
              <a:cxn ang="0">
                <a:pos x="11" y="132"/>
              </a:cxn>
              <a:cxn ang="0">
                <a:pos x="11" y="130"/>
              </a:cxn>
              <a:cxn ang="0">
                <a:pos x="13" y="126"/>
              </a:cxn>
              <a:cxn ang="0">
                <a:pos x="17" y="122"/>
              </a:cxn>
              <a:cxn ang="0">
                <a:pos x="23" y="121"/>
              </a:cxn>
              <a:cxn ang="0">
                <a:pos x="25" y="121"/>
              </a:cxn>
              <a:cxn ang="0">
                <a:pos x="34" y="122"/>
              </a:cxn>
              <a:cxn ang="0">
                <a:pos x="40" y="128"/>
              </a:cxn>
              <a:cxn ang="0">
                <a:pos x="48" y="134"/>
              </a:cxn>
              <a:cxn ang="0">
                <a:pos x="57" y="136"/>
              </a:cxn>
              <a:cxn ang="0">
                <a:pos x="69" y="136"/>
              </a:cxn>
              <a:cxn ang="0">
                <a:pos x="84" y="124"/>
              </a:cxn>
              <a:cxn ang="0">
                <a:pos x="93" y="109"/>
              </a:cxn>
              <a:cxn ang="0">
                <a:pos x="107" y="98"/>
              </a:cxn>
              <a:cxn ang="0">
                <a:pos x="118" y="96"/>
              </a:cxn>
              <a:cxn ang="0">
                <a:pos x="124" y="98"/>
              </a:cxn>
              <a:cxn ang="0">
                <a:pos x="128" y="100"/>
              </a:cxn>
            </a:cxnLst>
            <a:rect l="0" t="0" r="r" b="b"/>
            <a:pathLst>
              <a:path w="164" h="136">
                <a:moveTo>
                  <a:pt x="124" y="100"/>
                </a:moveTo>
                <a:lnTo>
                  <a:pt x="124" y="100"/>
                </a:lnTo>
                <a:lnTo>
                  <a:pt x="126" y="100"/>
                </a:lnTo>
                <a:lnTo>
                  <a:pt x="126" y="100"/>
                </a:lnTo>
                <a:lnTo>
                  <a:pt x="128" y="100"/>
                </a:lnTo>
                <a:lnTo>
                  <a:pt x="132" y="100"/>
                </a:lnTo>
                <a:lnTo>
                  <a:pt x="134" y="100"/>
                </a:lnTo>
                <a:lnTo>
                  <a:pt x="137" y="100"/>
                </a:lnTo>
                <a:lnTo>
                  <a:pt x="141" y="100"/>
                </a:lnTo>
                <a:lnTo>
                  <a:pt x="145" y="100"/>
                </a:lnTo>
                <a:lnTo>
                  <a:pt x="145" y="100"/>
                </a:lnTo>
                <a:lnTo>
                  <a:pt x="151" y="100"/>
                </a:lnTo>
                <a:lnTo>
                  <a:pt x="155" y="98"/>
                </a:lnTo>
                <a:lnTo>
                  <a:pt x="156" y="96"/>
                </a:lnTo>
                <a:lnTo>
                  <a:pt x="160" y="92"/>
                </a:lnTo>
                <a:lnTo>
                  <a:pt x="162" y="88"/>
                </a:lnTo>
                <a:lnTo>
                  <a:pt x="162" y="84"/>
                </a:lnTo>
                <a:lnTo>
                  <a:pt x="164" y="77"/>
                </a:lnTo>
                <a:lnTo>
                  <a:pt x="164" y="71"/>
                </a:lnTo>
                <a:lnTo>
                  <a:pt x="164" y="71"/>
                </a:lnTo>
                <a:lnTo>
                  <a:pt x="164" y="69"/>
                </a:lnTo>
                <a:lnTo>
                  <a:pt x="162" y="65"/>
                </a:lnTo>
                <a:lnTo>
                  <a:pt x="160" y="63"/>
                </a:lnTo>
                <a:lnTo>
                  <a:pt x="158" y="61"/>
                </a:lnTo>
                <a:lnTo>
                  <a:pt x="156" y="59"/>
                </a:lnTo>
                <a:lnTo>
                  <a:pt x="155" y="56"/>
                </a:lnTo>
                <a:lnTo>
                  <a:pt x="155" y="52"/>
                </a:lnTo>
                <a:lnTo>
                  <a:pt x="153" y="48"/>
                </a:lnTo>
                <a:lnTo>
                  <a:pt x="153" y="48"/>
                </a:lnTo>
                <a:lnTo>
                  <a:pt x="153" y="40"/>
                </a:lnTo>
                <a:lnTo>
                  <a:pt x="151" y="33"/>
                </a:lnTo>
                <a:lnTo>
                  <a:pt x="147" y="27"/>
                </a:lnTo>
                <a:lnTo>
                  <a:pt x="143" y="21"/>
                </a:lnTo>
                <a:lnTo>
                  <a:pt x="139" y="17"/>
                </a:lnTo>
                <a:lnTo>
                  <a:pt x="135" y="12"/>
                </a:lnTo>
                <a:lnTo>
                  <a:pt x="132" y="6"/>
                </a:lnTo>
                <a:lnTo>
                  <a:pt x="128" y="0"/>
                </a:lnTo>
                <a:lnTo>
                  <a:pt x="128" y="0"/>
                </a:lnTo>
                <a:lnTo>
                  <a:pt x="122" y="2"/>
                </a:lnTo>
                <a:lnTo>
                  <a:pt x="116" y="6"/>
                </a:lnTo>
                <a:lnTo>
                  <a:pt x="113" y="8"/>
                </a:lnTo>
                <a:lnTo>
                  <a:pt x="109" y="14"/>
                </a:lnTo>
                <a:lnTo>
                  <a:pt x="103" y="17"/>
                </a:lnTo>
                <a:lnTo>
                  <a:pt x="99" y="19"/>
                </a:lnTo>
                <a:lnTo>
                  <a:pt x="93" y="23"/>
                </a:lnTo>
                <a:lnTo>
                  <a:pt x="86" y="23"/>
                </a:lnTo>
                <a:lnTo>
                  <a:pt x="86" y="23"/>
                </a:lnTo>
                <a:lnTo>
                  <a:pt x="84" y="23"/>
                </a:lnTo>
                <a:lnTo>
                  <a:pt x="82" y="21"/>
                </a:lnTo>
                <a:lnTo>
                  <a:pt x="78" y="17"/>
                </a:lnTo>
                <a:lnTo>
                  <a:pt x="74" y="17"/>
                </a:lnTo>
                <a:lnTo>
                  <a:pt x="74" y="17"/>
                </a:lnTo>
                <a:lnTo>
                  <a:pt x="67" y="19"/>
                </a:lnTo>
                <a:lnTo>
                  <a:pt x="57" y="21"/>
                </a:lnTo>
                <a:lnTo>
                  <a:pt x="50" y="27"/>
                </a:lnTo>
                <a:lnTo>
                  <a:pt x="42" y="33"/>
                </a:lnTo>
                <a:lnTo>
                  <a:pt x="34" y="38"/>
                </a:lnTo>
                <a:lnTo>
                  <a:pt x="29" y="46"/>
                </a:lnTo>
                <a:lnTo>
                  <a:pt x="25" y="54"/>
                </a:lnTo>
                <a:lnTo>
                  <a:pt x="25" y="61"/>
                </a:lnTo>
                <a:lnTo>
                  <a:pt x="25" y="61"/>
                </a:lnTo>
                <a:lnTo>
                  <a:pt x="25" y="65"/>
                </a:lnTo>
                <a:lnTo>
                  <a:pt x="25" y="67"/>
                </a:lnTo>
                <a:lnTo>
                  <a:pt x="27" y="71"/>
                </a:lnTo>
                <a:lnTo>
                  <a:pt x="27" y="75"/>
                </a:lnTo>
                <a:lnTo>
                  <a:pt x="27" y="77"/>
                </a:lnTo>
                <a:lnTo>
                  <a:pt x="27" y="80"/>
                </a:lnTo>
                <a:lnTo>
                  <a:pt x="25" y="82"/>
                </a:lnTo>
                <a:lnTo>
                  <a:pt x="23" y="84"/>
                </a:lnTo>
                <a:lnTo>
                  <a:pt x="23" y="84"/>
                </a:lnTo>
                <a:lnTo>
                  <a:pt x="19" y="86"/>
                </a:lnTo>
                <a:lnTo>
                  <a:pt x="15" y="88"/>
                </a:lnTo>
                <a:lnTo>
                  <a:pt x="11" y="90"/>
                </a:lnTo>
                <a:lnTo>
                  <a:pt x="8" y="92"/>
                </a:lnTo>
                <a:lnTo>
                  <a:pt x="6" y="96"/>
                </a:lnTo>
                <a:lnTo>
                  <a:pt x="4" y="100"/>
                </a:lnTo>
                <a:lnTo>
                  <a:pt x="2" y="105"/>
                </a:lnTo>
                <a:lnTo>
                  <a:pt x="0" y="111"/>
                </a:lnTo>
                <a:lnTo>
                  <a:pt x="0" y="111"/>
                </a:lnTo>
                <a:lnTo>
                  <a:pt x="2" y="115"/>
                </a:lnTo>
                <a:lnTo>
                  <a:pt x="2" y="117"/>
                </a:lnTo>
                <a:lnTo>
                  <a:pt x="4" y="121"/>
                </a:lnTo>
                <a:lnTo>
                  <a:pt x="4" y="122"/>
                </a:lnTo>
                <a:lnTo>
                  <a:pt x="6" y="124"/>
                </a:lnTo>
                <a:lnTo>
                  <a:pt x="8" y="128"/>
                </a:lnTo>
                <a:lnTo>
                  <a:pt x="10" y="130"/>
                </a:lnTo>
                <a:lnTo>
                  <a:pt x="11" y="132"/>
                </a:lnTo>
                <a:lnTo>
                  <a:pt x="11" y="132"/>
                </a:lnTo>
                <a:lnTo>
                  <a:pt x="11" y="132"/>
                </a:lnTo>
                <a:lnTo>
                  <a:pt x="11" y="130"/>
                </a:lnTo>
                <a:lnTo>
                  <a:pt x="13" y="128"/>
                </a:lnTo>
                <a:lnTo>
                  <a:pt x="13" y="126"/>
                </a:lnTo>
                <a:lnTo>
                  <a:pt x="15" y="124"/>
                </a:lnTo>
                <a:lnTo>
                  <a:pt x="17" y="122"/>
                </a:lnTo>
                <a:lnTo>
                  <a:pt x="19" y="121"/>
                </a:lnTo>
                <a:lnTo>
                  <a:pt x="23" y="121"/>
                </a:lnTo>
                <a:lnTo>
                  <a:pt x="25" y="121"/>
                </a:lnTo>
                <a:lnTo>
                  <a:pt x="25" y="121"/>
                </a:lnTo>
                <a:lnTo>
                  <a:pt x="29" y="121"/>
                </a:lnTo>
                <a:lnTo>
                  <a:pt x="34" y="122"/>
                </a:lnTo>
                <a:lnTo>
                  <a:pt x="38" y="126"/>
                </a:lnTo>
                <a:lnTo>
                  <a:pt x="40" y="128"/>
                </a:lnTo>
                <a:lnTo>
                  <a:pt x="44" y="132"/>
                </a:lnTo>
                <a:lnTo>
                  <a:pt x="48" y="134"/>
                </a:lnTo>
                <a:lnTo>
                  <a:pt x="53" y="136"/>
                </a:lnTo>
                <a:lnTo>
                  <a:pt x="57" y="136"/>
                </a:lnTo>
                <a:lnTo>
                  <a:pt x="57" y="136"/>
                </a:lnTo>
                <a:lnTo>
                  <a:pt x="69" y="136"/>
                </a:lnTo>
                <a:lnTo>
                  <a:pt x="78" y="130"/>
                </a:lnTo>
                <a:lnTo>
                  <a:pt x="84" y="124"/>
                </a:lnTo>
                <a:lnTo>
                  <a:pt x="88" y="117"/>
                </a:lnTo>
                <a:lnTo>
                  <a:pt x="93" y="109"/>
                </a:lnTo>
                <a:lnTo>
                  <a:pt x="99" y="103"/>
                </a:lnTo>
                <a:lnTo>
                  <a:pt x="107" y="98"/>
                </a:lnTo>
                <a:lnTo>
                  <a:pt x="118" y="96"/>
                </a:lnTo>
                <a:lnTo>
                  <a:pt x="118" y="96"/>
                </a:lnTo>
                <a:lnTo>
                  <a:pt x="122" y="96"/>
                </a:lnTo>
                <a:lnTo>
                  <a:pt x="124" y="98"/>
                </a:lnTo>
                <a:lnTo>
                  <a:pt x="126" y="98"/>
                </a:lnTo>
                <a:lnTo>
                  <a:pt x="128" y="100"/>
                </a:lnTo>
                <a:lnTo>
                  <a:pt x="124" y="100"/>
                </a:lnTo>
              </a:path>
            </a:pathLst>
          </a:custGeom>
          <a:solidFill>
            <a:srgbClr val="009640"/>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56" name="Freeform 9">
            <a:extLst>
              <a:ext uri="{FF2B5EF4-FFF2-40B4-BE49-F238E27FC236}">
                <a16:creationId xmlns:a16="http://schemas.microsoft.com/office/drawing/2014/main" xmlns="" id="{4DE92C60-BB17-4E19-B1A6-48115DE1F899}"/>
              </a:ext>
            </a:extLst>
          </p:cNvPr>
          <p:cNvSpPr>
            <a:spLocks/>
          </p:cNvSpPr>
          <p:nvPr/>
        </p:nvSpPr>
        <p:spPr bwMode="auto">
          <a:xfrm>
            <a:off x="3166706" y="3936023"/>
            <a:ext cx="622789" cy="584689"/>
          </a:xfrm>
          <a:custGeom>
            <a:avLst/>
            <a:gdLst/>
            <a:ahLst/>
            <a:cxnLst>
              <a:cxn ang="0">
                <a:pos x="641" y="178"/>
              </a:cxn>
              <a:cxn ang="0">
                <a:pos x="341" y="14"/>
              </a:cxn>
              <a:cxn ang="0">
                <a:pos x="320" y="52"/>
              </a:cxn>
              <a:cxn ang="0">
                <a:pos x="294" y="82"/>
              </a:cxn>
              <a:cxn ang="0">
                <a:pos x="319" y="113"/>
              </a:cxn>
              <a:cxn ang="0">
                <a:pos x="292" y="126"/>
              </a:cxn>
              <a:cxn ang="0">
                <a:pos x="277" y="119"/>
              </a:cxn>
              <a:cxn ang="0">
                <a:pos x="256" y="130"/>
              </a:cxn>
              <a:cxn ang="0">
                <a:pos x="217" y="113"/>
              </a:cxn>
              <a:cxn ang="0">
                <a:pos x="185" y="134"/>
              </a:cxn>
              <a:cxn ang="0">
                <a:pos x="179" y="126"/>
              </a:cxn>
              <a:cxn ang="0">
                <a:pos x="179" y="107"/>
              </a:cxn>
              <a:cxn ang="0">
                <a:pos x="168" y="86"/>
              </a:cxn>
              <a:cxn ang="0">
                <a:pos x="183" y="38"/>
              </a:cxn>
              <a:cxn ang="0">
                <a:pos x="181" y="10"/>
              </a:cxn>
              <a:cxn ang="0">
                <a:pos x="65" y="21"/>
              </a:cxn>
              <a:cxn ang="0">
                <a:pos x="90" y="69"/>
              </a:cxn>
              <a:cxn ang="0">
                <a:pos x="101" y="92"/>
              </a:cxn>
              <a:cxn ang="0">
                <a:pos x="82" y="121"/>
              </a:cxn>
              <a:cxn ang="0">
                <a:pos x="61" y="121"/>
              </a:cxn>
              <a:cxn ang="0">
                <a:pos x="84" y="168"/>
              </a:cxn>
              <a:cxn ang="0">
                <a:pos x="93" y="174"/>
              </a:cxn>
              <a:cxn ang="0">
                <a:pos x="69" y="214"/>
              </a:cxn>
              <a:cxn ang="0">
                <a:pos x="30" y="275"/>
              </a:cxn>
              <a:cxn ang="0">
                <a:pos x="0" y="286"/>
              </a:cxn>
              <a:cxn ang="0">
                <a:pos x="11" y="332"/>
              </a:cxn>
              <a:cxn ang="0">
                <a:pos x="27" y="388"/>
              </a:cxn>
              <a:cxn ang="0">
                <a:pos x="11" y="424"/>
              </a:cxn>
              <a:cxn ang="0">
                <a:pos x="48" y="454"/>
              </a:cxn>
              <a:cxn ang="0">
                <a:pos x="76" y="517"/>
              </a:cxn>
              <a:cxn ang="0">
                <a:pos x="103" y="582"/>
              </a:cxn>
              <a:cxn ang="0">
                <a:pos x="126" y="624"/>
              </a:cxn>
              <a:cxn ang="0">
                <a:pos x="141" y="622"/>
              </a:cxn>
              <a:cxn ang="0">
                <a:pos x="162" y="639"/>
              </a:cxn>
              <a:cxn ang="0">
                <a:pos x="219" y="660"/>
              </a:cxn>
              <a:cxn ang="0">
                <a:pos x="278" y="689"/>
              </a:cxn>
              <a:cxn ang="0">
                <a:pos x="334" y="691"/>
              </a:cxn>
              <a:cxn ang="0">
                <a:pos x="370" y="725"/>
              </a:cxn>
              <a:cxn ang="0">
                <a:pos x="385" y="805"/>
              </a:cxn>
              <a:cxn ang="0">
                <a:pos x="391" y="836"/>
              </a:cxn>
              <a:cxn ang="0">
                <a:pos x="420" y="842"/>
              </a:cxn>
              <a:cxn ang="0">
                <a:pos x="462" y="828"/>
              </a:cxn>
              <a:cxn ang="0">
                <a:pos x="494" y="836"/>
              </a:cxn>
              <a:cxn ang="0">
                <a:pos x="540" y="847"/>
              </a:cxn>
              <a:cxn ang="0">
                <a:pos x="595" y="842"/>
              </a:cxn>
              <a:cxn ang="0">
                <a:pos x="641" y="819"/>
              </a:cxn>
              <a:cxn ang="0">
                <a:pos x="675" y="817"/>
              </a:cxn>
              <a:cxn ang="0">
                <a:pos x="742" y="803"/>
              </a:cxn>
              <a:cxn ang="0">
                <a:pos x="822" y="750"/>
              </a:cxn>
              <a:cxn ang="0">
                <a:pos x="795" y="721"/>
              </a:cxn>
              <a:cxn ang="0">
                <a:pos x="782" y="670"/>
              </a:cxn>
              <a:cxn ang="0">
                <a:pos x="761" y="605"/>
              </a:cxn>
              <a:cxn ang="0">
                <a:pos x="771" y="565"/>
              </a:cxn>
              <a:cxn ang="0">
                <a:pos x="761" y="531"/>
              </a:cxn>
              <a:cxn ang="0">
                <a:pos x="782" y="493"/>
              </a:cxn>
              <a:cxn ang="0">
                <a:pos x="782" y="479"/>
              </a:cxn>
              <a:cxn ang="0">
                <a:pos x="750" y="451"/>
              </a:cxn>
              <a:cxn ang="0">
                <a:pos x="727" y="410"/>
              </a:cxn>
              <a:cxn ang="0">
                <a:pos x="746" y="348"/>
              </a:cxn>
            </a:cxnLst>
            <a:rect l="0" t="0" r="r" b="b"/>
            <a:pathLst>
              <a:path w="826" h="849">
                <a:moveTo>
                  <a:pt x="757" y="298"/>
                </a:moveTo>
                <a:lnTo>
                  <a:pt x="633" y="204"/>
                </a:lnTo>
                <a:lnTo>
                  <a:pt x="633" y="204"/>
                </a:lnTo>
                <a:lnTo>
                  <a:pt x="635" y="199"/>
                </a:lnTo>
                <a:lnTo>
                  <a:pt x="637" y="195"/>
                </a:lnTo>
                <a:lnTo>
                  <a:pt x="637" y="191"/>
                </a:lnTo>
                <a:lnTo>
                  <a:pt x="639" y="185"/>
                </a:lnTo>
                <a:lnTo>
                  <a:pt x="639" y="182"/>
                </a:lnTo>
                <a:lnTo>
                  <a:pt x="641" y="178"/>
                </a:lnTo>
                <a:lnTo>
                  <a:pt x="643" y="174"/>
                </a:lnTo>
                <a:lnTo>
                  <a:pt x="643" y="168"/>
                </a:lnTo>
                <a:lnTo>
                  <a:pt x="353" y="6"/>
                </a:lnTo>
                <a:lnTo>
                  <a:pt x="353" y="6"/>
                </a:lnTo>
                <a:lnTo>
                  <a:pt x="349" y="0"/>
                </a:lnTo>
                <a:lnTo>
                  <a:pt x="349" y="0"/>
                </a:lnTo>
                <a:lnTo>
                  <a:pt x="347" y="4"/>
                </a:lnTo>
                <a:lnTo>
                  <a:pt x="343" y="10"/>
                </a:lnTo>
                <a:lnTo>
                  <a:pt x="341" y="14"/>
                </a:lnTo>
                <a:lnTo>
                  <a:pt x="338" y="18"/>
                </a:lnTo>
                <a:lnTo>
                  <a:pt x="336" y="23"/>
                </a:lnTo>
                <a:lnTo>
                  <a:pt x="334" y="27"/>
                </a:lnTo>
                <a:lnTo>
                  <a:pt x="332" y="31"/>
                </a:lnTo>
                <a:lnTo>
                  <a:pt x="328" y="35"/>
                </a:lnTo>
                <a:lnTo>
                  <a:pt x="326" y="38"/>
                </a:lnTo>
                <a:lnTo>
                  <a:pt x="324" y="42"/>
                </a:lnTo>
                <a:lnTo>
                  <a:pt x="322" y="48"/>
                </a:lnTo>
                <a:lnTo>
                  <a:pt x="320" y="52"/>
                </a:lnTo>
                <a:lnTo>
                  <a:pt x="319" y="56"/>
                </a:lnTo>
                <a:lnTo>
                  <a:pt x="317" y="59"/>
                </a:lnTo>
                <a:lnTo>
                  <a:pt x="315" y="63"/>
                </a:lnTo>
                <a:lnTo>
                  <a:pt x="313" y="67"/>
                </a:lnTo>
                <a:lnTo>
                  <a:pt x="313" y="67"/>
                </a:lnTo>
                <a:lnTo>
                  <a:pt x="309" y="73"/>
                </a:lnTo>
                <a:lnTo>
                  <a:pt x="305" y="77"/>
                </a:lnTo>
                <a:lnTo>
                  <a:pt x="299" y="79"/>
                </a:lnTo>
                <a:lnTo>
                  <a:pt x="294" y="82"/>
                </a:lnTo>
                <a:lnTo>
                  <a:pt x="290" y="84"/>
                </a:lnTo>
                <a:lnTo>
                  <a:pt x="286" y="86"/>
                </a:lnTo>
                <a:lnTo>
                  <a:pt x="282" y="92"/>
                </a:lnTo>
                <a:lnTo>
                  <a:pt x="278" y="96"/>
                </a:lnTo>
                <a:lnTo>
                  <a:pt x="326" y="96"/>
                </a:lnTo>
                <a:lnTo>
                  <a:pt x="326" y="96"/>
                </a:lnTo>
                <a:lnTo>
                  <a:pt x="324" y="101"/>
                </a:lnTo>
                <a:lnTo>
                  <a:pt x="322" y="107"/>
                </a:lnTo>
                <a:lnTo>
                  <a:pt x="319" y="113"/>
                </a:lnTo>
                <a:lnTo>
                  <a:pt x="315" y="117"/>
                </a:lnTo>
                <a:lnTo>
                  <a:pt x="311" y="121"/>
                </a:lnTo>
                <a:lnTo>
                  <a:pt x="307" y="124"/>
                </a:lnTo>
                <a:lnTo>
                  <a:pt x="303" y="128"/>
                </a:lnTo>
                <a:lnTo>
                  <a:pt x="301" y="132"/>
                </a:lnTo>
                <a:lnTo>
                  <a:pt x="301" y="132"/>
                </a:lnTo>
                <a:lnTo>
                  <a:pt x="298" y="130"/>
                </a:lnTo>
                <a:lnTo>
                  <a:pt x="294" y="128"/>
                </a:lnTo>
                <a:lnTo>
                  <a:pt x="292" y="126"/>
                </a:lnTo>
                <a:lnTo>
                  <a:pt x="292" y="124"/>
                </a:lnTo>
                <a:lnTo>
                  <a:pt x="292" y="124"/>
                </a:lnTo>
                <a:lnTo>
                  <a:pt x="288" y="122"/>
                </a:lnTo>
                <a:lnTo>
                  <a:pt x="286" y="122"/>
                </a:lnTo>
                <a:lnTo>
                  <a:pt x="284" y="122"/>
                </a:lnTo>
                <a:lnTo>
                  <a:pt x="282" y="121"/>
                </a:lnTo>
                <a:lnTo>
                  <a:pt x="280" y="121"/>
                </a:lnTo>
                <a:lnTo>
                  <a:pt x="278" y="119"/>
                </a:lnTo>
                <a:lnTo>
                  <a:pt x="277" y="119"/>
                </a:lnTo>
                <a:lnTo>
                  <a:pt x="273" y="117"/>
                </a:lnTo>
                <a:lnTo>
                  <a:pt x="273" y="117"/>
                </a:lnTo>
                <a:lnTo>
                  <a:pt x="269" y="119"/>
                </a:lnTo>
                <a:lnTo>
                  <a:pt x="265" y="121"/>
                </a:lnTo>
                <a:lnTo>
                  <a:pt x="263" y="121"/>
                </a:lnTo>
                <a:lnTo>
                  <a:pt x="261" y="122"/>
                </a:lnTo>
                <a:lnTo>
                  <a:pt x="259" y="126"/>
                </a:lnTo>
                <a:lnTo>
                  <a:pt x="257" y="128"/>
                </a:lnTo>
                <a:lnTo>
                  <a:pt x="256" y="130"/>
                </a:lnTo>
                <a:lnTo>
                  <a:pt x="254" y="130"/>
                </a:lnTo>
                <a:lnTo>
                  <a:pt x="254" y="130"/>
                </a:lnTo>
                <a:lnTo>
                  <a:pt x="250" y="128"/>
                </a:lnTo>
                <a:lnTo>
                  <a:pt x="244" y="126"/>
                </a:lnTo>
                <a:lnTo>
                  <a:pt x="240" y="124"/>
                </a:lnTo>
                <a:lnTo>
                  <a:pt x="235" y="121"/>
                </a:lnTo>
                <a:lnTo>
                  <a:pt x="229" y="117"/>
                </a:lnTo>
                <a:lnTo>
                  <a:pt x="223" y="115"/>
                </a:lnTo>
                <a:lnTo>
                  <a:pt x="217" y="113"/>
                </a:lnTo>
                <a:lnTo>
                  <a:pt x="214" y="111"/>
                </a:lnTo>
                <a:lnTo>
                  <a:pt x="214" y="111"/>
                </a:lnTo>
                <a:lnTo>
                  <a:pt x="208" y="113"/>
                </a:lnTo>
                <a:lnTo>
                  <a:pt x="204" y="115"/>
                </a:lnTo>
                <a:lnTo>
                  <a:pt x="198" y="117"/>
                </a:lnTo>
                <a:lnTo>
                  <a:pt x="195" y="121"/>
                </a:lnTo>
                <a:lnTo>
                  <a:pt x="193" y="126"/>
                </a:lnTo>
                <a:lnTo>
                  <a:pt x="189" y="130"/>
                </a:lnTo>
                <a:lnTo>
                  <a:pt x="185" y="134"/>
                </a:lnTo>
                <a:lnTo>
                  <a:pt x="183" y="138"/>
                </a:lnTo>
                <a:lnTo>
                  <a:pt x="183" y="138"/>
                </a:lnTo>
                <a:lnTo>
                  <a:pt x="181" y="138"/>
                </a:lnTo>
                <a:lnTo>
                  <a:pt x="179" y="136"/>
                </a:lnTo>
                <a:lnTo>
                  <a:pt x="177" y="134"/>
                </a:lnTo>
                <a:lnTo>
                  <a:pt x="177" y="132"/>
                </a:lnTo>
                <a:lnTo>
                  <a:pt x="177" y="132"/>
                </a:lnTo>
                <a:lnTo>
                  <a:pt x="177" y="130"/>
                </a:lnTo>
                <a:lnTo>
                  <a:pt x="179" y="126"/>
                </a:lnTo>
                <a:lnTo>
                  <a:pt x="179" y="124"/>
                </a:lnTo>
                <a:lnTo>
                  <a:pt x="181" y="122"/>
                </a:lnTo>
                <a:lnTo>
                  <a:pt x="181" y="121"/>
                </a:lnTo>
                <a:lnTo>
                  <a:pt x="183" y="117"/>
                </a:lnTo>
                <a:lnTo>
                  <a:pt x="183" y="115"/>
                </a:lnTo>
                <a:lnTo>
                  <a:pt x="183" y="111"/>
                </a:lnTo>
                <a:lnTo>
                  <a:pt x="183" y="111"/>
                </a:lnTo>
                <a:lnTo>
                  <a:pt x="183" y="107"/>
                </a:lnTo>
                <a:lnTo>
                  <a:pt x="179" y="107"/>
                </a:lnTo>
                <a:lnTo>
                  <a:pt x="175" y="105"/>
                </a:lnTo>
                <a:lnTo>
                  <a:pt x="172" y="105"/>
                </a:lnTo>
                <a:lnTo>
                  <a:pt x="172" y="105"/>
                </a:lnTo>
                <a:lnTo>
                  <a:pt x="172" y="103"/>
                </a:lnTo>
                <a:lnTo>
                  <a:pt x="170" y="101"/>
                </a:lnTo>
                <a:lnTo>
                  <a:pt x="170" y="98"/>
                </a:lnTo>
                <a:lnTo>
                  <a:pt x="170" y="94"/>
                </a:lnTo>
                <a:lnTo>
                  <a:pt x="168" y="88"/>
                </a:lnTo>
                <a:lnTo>
                  <a:pt x="168" y="86"/>
                </a:lnTo>
                <a:lnTo>
                  <a:pt x="168" y="82"/>
                </a:lnTo>
                <a:lnTo>
                  <a:pt x="168" y="80"/>
                </a:lnTo>
                <a:lnTo>
                  <a:pt x="168" y="80"/>
                </a:lnTo>
                <a:lnTo>
                  <a:pt x="170" y="71"/>
                </a:lnTo>
                <a:lnTo>
                  <a:pt x="170" y="63"/>
                </a:lnTo>
                <a:lnTo>
                  <a:pt x="174" y="58"/>
                </a:lnTo>
                <a:lnTo>
                  <a:pt x="177" y="52"/>
                </a:lnTo>
                <a:lnTo>
                  <a:pt x="179" y="46"/>
                </a:lnTo>
                <a:lnTo>
                  <a:pt x="183" y="38"/>
                </a:lnTo>
                <a:lnTo>
                  <a:pt x="183" y="31"/>
                </a:lnTo>
                <a:lnTo>
                  <a:pt x="185" y="23"/>
                </a:lnTo>
                <a:lnTo>
                  <a:pt x="185" y="23"/>
                </a:lnTo>
                <a:lnTo>
                  <a:pt x="185" y="19"/>
                </a:lnTo>
                <a:lnTo>
                  <a:pt x="185" y="18"/>
                </a:lnTo>
                <a:lnTo>
                  <a:pt x="183" y="14"/>
                </a:lnTo>
                <a:lnTo>
                  <a:pt x="183" y="12"/>
                </a:lnTo>
                <a:lnTo>
                  <a:pt x="181" y="12"/>
                </a:lnTo>
                <a:lnTo>
                  <a:pt x="181" y="10"/>
                </a:lnTo>
                <a:lnTo>
                  <a:pt x="179" y="8"/>
                </a:lnTo>
                <a:lnTo>
                  <a:pt x="179" y="6"/>
                </a:lnTo>
                <a:lnTo>
                  <a:pt x="74" y="8"/>
                </a:lnTo>
                <a:lnTo>
                  <a:pt x="74" y="8"/>
                </a:lnTo>
                <a:lnTo>
                  <a:pt x="71" y="12"/>
                </a:lnTo>
                <a:lnTo>
                  <a:pt x="69" y="14"/>
                </a:lnTo>
                <a:lnTo>
                  <a:pt x="67" y="16"/>
                </a:lnTo>
                <a:lnTo>
                  <a:pt x="67" y="19"/>
                </a:lnTo>
                <a:lnTo>
                  <a:pt x="65" y="21"/>
                </a:lnTo>
                <a:lnTo>
                  <a:pt x="65" y="21"/>
                </a:lnTo>
                <a:lnTo>
                  <a:pt x="69" y="27"/>
                </a:lnTo>
                <a:lnTo>
                  <a:pt x="72" y="33"/>
                </a:lnTo>
                <a:lnTo>
                  <a:pt x="76" y="38"/>
                </a:lnTo>
                <a:lnTo>
                  <a:pt x="80" y="42"/>
                </a:lnTo>
                <a:lnTo>
                  <a:pt x="84" y="48"/>
                </a:lnTo>
                <a:lnTo>
                  <a:pt x="88" y="54"/>
                </a:lnTo>
                <a:lnTo>
                  <a:pt x="90" y="61"/>
                </a:lnTo>
                <a:lnTo>
                  <a:pt x="90" y="69"/>
                </a:lnTo>
                <a:lnTo>
                  <a:pt x="90" y="69"/>
                </a:lnTo>
                <a:lnTo>
                  <a:pt x="92" y="73"/>
                </a:lnTo>
                <a:lnTo>
                  <a:pt x="92" y="77"/>
                </a:lnTo>
                <a:lnTo>
                  <a:pt x="93" y="80"/>
                </a:lnTo>
                <a:lnTo>
                  <a:pt x="95" y="82"/>
                </a:lnTo>
                <a:lnTo>
                  <a:pt x="97" y="84"/>
                </a:lnTo>
                <a:lnTo>
                  <a:pt x="99" y="86"/>
                </a:lnTo>
                <a:lnTo>
                  <a:pt x="101" y="90"/>
                </a:lnTo>
                <a:lnTo>
                  <a:pt x="101" y="92"/>
                </a:lnTo>
                <a:lnTo>
                  <a:pt x="101" y="92"/>
                </a:lnTo>
                <a:lnTo>
                  <a:pt x="101" y="98"/>
                </a:lnTo>
                <a:lnTo>
                  <a:pt x="99" y="105"/>
                </a:lnTo>
                <a:lnTo>
                  <a:pt x="99" y="109"/>
                </a:lnTo>
                <a:lnTo>
                  <a:pt x="97" y="113"/>
                </a:lnTo>
                <a:lnTo>
                  <a:pt x="93" y="117"/>
                </a:lnTo>
                <a:lnTo>
                  <a:pt x="92" y="119"/>
                </a:lnTo>
                <a:lnTo>
                  <a:pt x="88" y="121"/>
                </a:lnTo>
                <a:lnTo>
                  <a:pt x="82" y="121"/>
                </a:lnTo>
                <a:lnTo>
                  <a:pt x="82" y="121"/>
                </a:lnTo>
                <a:lnTo>
                  <a:pt x="78" y="121"/>
                </a:lnTo>
                <a:lnTo>
                  <a:pt x="74" y="121"/>
                </a:lnTo>
                <a:lnTo>
                  <a:pt x="71" y="121"/>
                </a:lnTo>
                <a:lnTo>
                  <a:pt x="69" y="121"/>
                </a:lnTo>
                <a:lnTo>
                  <a:pt x="65" y="121"/>
                </a:lnTo>
                <a:lnTo>
                  <a:pt x="63" y="121"/>
                </a:lnTo>
                <a:lnTo>
                  <a:pt x="63" y="121"/>
                </a:lnTo>
                <a:lnTo>
                  <a:pt x="61" y="121"/>
                </a:lnTo>
                <a:lnTo>
                  <a:pt x="65" y="121"/>
                </a:lnTo>
                <a:lnTo>
                  <a:pt x="65" y="121"/>
                </a:lnTo>
                <a:lnTo>
                  <a:pt x="71" y="124"/>
                </a:lnTo>
                <a:lnTo>
                  <a:pt x="72" y="132"/>
                </a:lnTo>
                <a:lnTo>
                  <a:pt x="72" y="140"/>
                </a:lnTo>
                <a:lnTo>
                  <a:pt x="72" y="149"/>
                </a:lnTo>
                <a:lnTo>
                  <a:pt x="74" y="157"/>
                </a:lnTo>
                <a:lnTo>
                  <a:pt x="78" y="164"/>
                </a:lnTo>
                <a:lnTo>
                  <a:pt x="84" y="168"/>
                </a:lnTo>
                <a:lnTo>
                  <a:pt x="95" y="170"/>
                </a:lnTo>
                <a:lnTo>
                  <a:pt x="95" y="170"/>
                </a:lnTo>
                <a:lnTo>
                  <a:pt x="95" y="170"/>
                </a:lnTo>
                <a:lnTo>
                  <a:pt x="95" y="172"/>
                </a:lnTo>
                <a:lnTo>
                  <a:pt x="95" y="174"/>
                </a:lnTo>
                <a:lnTo>
                  <a:pt x="95" y="176"/>
                </a:lnTo>
                <a:lnTo>
                  <a:pt x="92" y="170"/>
                </a:lnTo>
                <a:lnTo>
                  <a:pt x="92" y="170"/>
                </a:lnTo>
                <a:lnTo>
                  <a:pt x="93" y="174"/>
                </a:lnTo>
                <a:lnTo>
                  <a:pt x="93" y="176"/>
                </a:lnTo>
                <a:lnTo>
                  <a:pt x="95" y="178"/>
                </a:lnTo>
                <a:lnTo>
                  <a:pt x="95" y="180"/>
                </a:lnTo>
                <a:lnTo>
                  <a:pt x="95" y="180"/>
                </a:lnTo>
                <a:lnTo>
                  <a:pt x="95" y="187"/>
                </a:lnTo>
                <a:lnTo>
                  <a:pt x="90" y="195"/>
                </a:lnTo>
                <a:lnTo>
                  <a:pt x="84" y="201"/>
                </a:lnTo>
                <a:lnTo>
                  <a:pt x="76" y="208"/>
                </a:lnTo>
                <a:lnTo>
                  <a:pt x="69" y="214"/>
                </a:lnTo>
                <a:lnTo>
                  <a:pt x="61" y="222"/>
                </a:lnTo>
                <a:lnTo>
                  <a:pt x="55" y="229"/>
                </a:lnTo>
                <a:lnTo>
                  <a:pt x="51" y="235"/>
                </a:lnTo>
                <a:lnTo>
                  <a:pt x="51" y="235"/>
                </a:lnTo>
                <a:lnTo>
                  <a:pt x="50" y="243"/>
                </a:lnTo>
                <a:lnTo>
                  <a:pt x="46" y="250"/>
                </a:lnTo>
                <a:lnTo>
                  <a:pt x="42" y="258"/>
                </a:lnTo>
                <a:lnTo>
                  <a:pt x="36" y="267"/>
                </a:lnTo>
                <a:lnTo>
                  <a:pt x="30" y="275"/>
                </a:lnTo>
                <a:lnTo>
                  <a:pt x="25" y="281"/>
                </a:lnTo>
                <a:lnTo>
                  <a:pt x="17" y="285"/>
                </a:lnTo>
                <a:lnTo>
                  <a:pt x="9" y="286"/>
                </a:lnTo>
                <a:lnTo>
                  <a:pt x="9" y="286"/>
                </a:lnTo>
                <a:lnTo>
                  <a:pt x="6" y="286"/>
                </a:lnTo>
                <a:lnTo>
                  <a:pt x="4" y="286"/>
                </a:lnTo>
                <a:lnTo>
                  <a:pt x="2" y="286"/>
                </a:lnTo>
                <a:lnTo>
                  <a:pt x="0" y="286"/>
                </a:lnTo>
                <a:lnTo>
                  <a:pt x="0" y="286"/>
                </a:lnTo>
                <a:lnTo>
                  <a:pt x="2" y="292"/>
                </a:lnTo>
                <a:lnTo>
                  <a:pt x="4" y="298"/>
                </a:lnTo>
                <a:lnTo>
                  <a:pt x="6" y="304"/>
                </a:lnTo>
                <a:lnTo>
                  <a:pt x="6" y="311"/>
                </a:lnTo>
                <a:lnTo>
                  <a:pt x="8" y="317"/>
                </a:lnTo>
                <a:lnTo>
                  <a:pt x="9" y="323"/>
                </a:lnTo>
                <a:lnTo>
                  <a:pt x="11" y="328"/>
                </a:lnTo>
                <a:lnTo>
                  <a:pt x="11" y="332"/>
                </a:lnTo>
                <a:lnTo>
                  <a:pt x="11" y="332"/>
                </a:lnTo>
                <a:lnTo>
                  <a:pt x="15" y="344"/>
                </a:lnTo>
                <a:lnTo>
                  <a:pt x="15" y="353"/>
                </a:lnTo>
                <a:lnTo>
                  <a:pt x="15" y="361"/>
                </a:lnTo>
                <a:lnTo>
                  <a:pt x="13" y="367"/>
                </a:lnTo>
                <a:lnTo>
                  <a:pt x="15" y="372"/>
                </a:lnTo>
                <a:lnTo>
                  <a:pt x="15" y="378"/>
                </a:lnTo>
                <a:lnTo>
                  <a:pt x="19" y="382"/>
                </a:lnTo>
                <a:lnTo>
                  <a:pt x="27" y="388"/>
                </a:lnTo>
                <a:lnTo>
                  <a:pt x="27" y="388"/>
                </a:lnTo>
                <a:lnTo>
                  <a:pt x="25" y="393"/>
                </a:lnTo>
                <a:lnTo>
                  <a:pt x="23" y="399"/>
                </a:lnTo>
                <a:lnTo>
                  <a:pt x="21" y="403"/>
                </a:lnTo>
                <a:lnTo>
                  <a:pt x="17" y="407"/>
                </a:lnTo>
                <a:lnTo>
                  <a:pt x="15" y="410"/>
                </a:lnTo>
                <a:lnTo>
                  <a:pt x="13" y="414"/>
                </a:lnTo>
                <a:lnTo>
                  <a:pt x="11" y="418"/>
                </a:lnTo>
                <a:lnTo>
                  <a:pt x="11" y="424"/>
                </a:lnTo>
                <a:lnTo>
                  <a:pt x="11" y="424"/>
                </a:lnTo>
                <a:lnTo>
                  <a:pt x="11" y="430"/>
                </a:lnTo>
                <a:lnTo>
                  <a:pt x="15" y="435"/>
                </a:lnTo>
                <a:lnTo>
                  <a:pt x="21" y="439"/>
                </a:lnTo>
                <a:lnTo>
                  <a:pt x="27" y="443"/>
                </a:lnTo>
                <a:lnTo>
                  <a:pt x="32" y="447"/>
                </a:lnTo>
                <a:lnTo>
                  <a:pt x="40" y="449"/>
                </a:lnTo>
                <a:lnTo>
                  <a:pt x="44" y="452"/>
                </a:lnTo>
                <a:lnTo>
                  <a:pt x="48" y="454"/>
                </a:lnTo>
                <a:lnTo>
                  <a:pt x="48" y="454"/>
                </a:lnTo>
                <a:lnTo>
                  <a:pt x="55" y="462"/>
                </a:lnTo>
                <a:lnTo>
                  <a:pt x="59" y="470"/>
                </a:lnTo>
                <a:lnTo>
                  <a:pt x="63" y="477"/>
                </a:lnTo>
                <a:lnTo>
                  <a:pt x="67" y="485"/>
                </a:lnTo>
                <a:lnTo>
                  <a:pt x="69" y="493"/>
                </a:lnTo>
                <a:lnTo>
                  <a:pt x="71" y="500"/>
                </a:lnTo>
                <a:lnTo>
                  <a:pt x="74" y="508"/>
                </a:lnTo>
                <a:lnTo>
                  <a:pt x="76" y="517"/>
                </a:lnTo>
                <a:lnTo>
                  <a:pt x="76" y="517"/>
                </a:lnTo>
                <a:lnTo>
                  <a:pt x="82" y="525"/>
                </a:lnTo>
                <a:lnTo>
                  <a:pt x="84" y="535"/>
                </a:lnTo>
                <a:lnTo>
                  <a:pt x="88" y="542"/>
                </a:lnTo>
                <a:lnTo>
                  <a:pt x="92" y="550"/>
                </a:lnTo>
                <a:lnTo>
                  <a:pt x="93" y="557"/>
                </a:lnTo>
                <a:lnTo>
                  <a:pt x="95" y="565"/>
                </a:lnTo>
                <a:lnTo>
                  <a:pt x="99" y="575"/>
                </a:lnTo>
                <a:lnTo>
                  <a:pt x="103" y="582"/>
                </a:lnTo>
                <a:lnTo>
                  <a:pt x="103" y="582"/>
                </a:lnTo>
                <a:lnTo>
                  <a:pt x="107" y="588"/>
                </a:lnTo>
                <a:lnTo>
                  <a:pt x="111" y="594"/>
                </a:lnTo>
                <a:lnTo>
                  <a:pt x="114" y="597"/>
                </a:lnTo>
                <a:lnTo>
                  <a:pt x="118" y="603"/>
                </a:lnTo>
                <a:lnTo>
                  <a:pt x="122" y="607"/>
                </a:lnTo>
                <a:lnTo>
                  <a:pt x="124" y="613"/>
                </a:lnTo>
                <a:lnTo>
                  <a:pt x="126" y="617"/>
                </a:lnTo>
                <a:lnTo>
                  <a:pt x="126" y="624"/>
                </a:lnTo>
                <a:lnTo>
                  <a:pt x="126" y="624"/>
                </a:lnTo>
                <a:lnTo>
                  <a:pt x="132" y="622"/>
                </a:lnTo>
                <a:lnTo>
                  <a:pt x="133" y="622"/>
                </a:lnTo>
                <a:lnTo>
                  <a:pt x="135" y="622"/>
                </a:lnTo>
                <a:lnTo>
                  <a:pt x="137" y="622"/>
                </a:lnTo>
                <a:lnTo>
                  <a:pt x="137" y="622"/>
                </a:lnTo>
                <a:lnTo>
                  <a:pt x="139" y="622"/>
                </a:lnTo>
                <a:lnTo>
                  <a:pt x="139" y="622"/>
                </a:lnTo>
                <a:lnTo>
                  <a:pt x="141" y="622"/>
                </a:lnTo>
                <a:lnTo>
                  <a:pt x="141" y="622"/>
                </a:lnTo>
                <a:lnTo>
                  <a:pt x="143" y="622"/>
                </a:lnTo>
                <a:lnTo>
                  <a:pt x="145" y="624"/>
                </a:lnTo>
                <a:lnTo>
                  <a:pt x="147" y="628"/>
                </a:lnTo>
                <a:lnTo>
                  <a:pt x="151" y="630"/>
                </a:lnTo>
                <a:lnTo>
                  <a:pt x="154" y="634"/>
                </a:lnTo>
                <a:lnTo>
                  <a:pt x="158" y="636"/>
                </a:lnTo>
                <a:lnTo>
                  <a:pt x="160" y="638"/>
                </a:lnTo>
                <a:lnTo>
                  <a:pt x="162" y="639"/>
                </a:lnTo>
                <a:lnTo>
                  <a:pt x="162" y="639"/>
                </a:lnTo>
                <a:lnTo>
                  <a:pt x="170" y="643"/>
                </a:lnTo>
                <a:lnTo>
                  <a:pt x="177" y="647"/>
                </a:lnTo>
                <a:lnTo>
                  <a:pt x="185" y="649"/>
                </a:lnTo>
                <a:lnTo>
                  <a:pt x="193" y="651"/>
                </a:lnTo>
                <a:lnTo>
                  <a:pt x="198" y="653"/>
                </a:lnTo>
                <a:lnTo>
                  <a:pt x="204" y="655"/>
                </a:lnTo>
                <a:lnTo>
                  <a:pt x="212" y="659"/>
                </a:lnTo>
                <a:lnTo>
                  <a:pt x="219" y="660"/>
                </a:lnTo>
                <a:lnTo>
                  <a:pt x="219" y="660"/>
                </a:lnTo>
                <a:lnTo>
                  <a:pt x="227" y="664"/>
                </a:lnTo>
                <a:lnTo>
                  <a:pt x="233" y="668"/>
                </a:lnTo>
                <a:lnTo>
                  <a:pt x="240" y="672"/>
                </a:lnTo>
                <a:lnTo>
                  <a:pt x="246" y="676"/>
                </a:lnTo>
                <a:lnTo>
                  <a:pt x="254" y="678"/>
                </a:lnTo>
                <a:lnTo>
                  <a:pt x="259" y="681"/>
                </a:lnTo>
                <a:lnTo>
                  <a:pt x="267" y="685"/>
                </a:lnTo>
                <a:lnTo>
                  <a:pt x="273" y="687"/>
                </a:lnTo>
                <a:lnTo>
                  <a:pt x="278" y="689"/>
                </a:lnTo>
                <a:lnTo>
                  <a:pt x="286" y="691"/>
                </a:lnTo>
                <a:lnTo>
                  <a:pt x="294" y="693"/>
                </a:lnTo>
                <a:lnTo>
                  <a:pt x="301" y="693"/>
                </a:lnTo>
                <a:lnTo>
                  <a:pt x="307" y="693"/>
                </a:lnTo>
                <a:lnTo>
                  <a:pt x="317" y="693"/>
                </a:lnTo>
                <a:lnTo>
                  <a:pt x="324" y="693"/>
                </a:lnTo>
                <a:lnTo>
                  <a:pt x="332" y="691"/>
                </a:lnTo>
                <a:lnTo>
                  <a:pt x="332" y="691"/>
                </a:lnTo>
                <a:lnTo>
                  <a:pt x="334" y="691"/>
                </a:lnTo>
                <a:lnTo>
                  <a:pt x="336" y="691"/>
                </a:lnTo>
                <a:lnTo>
                  <a:pt x="338" y="691"/>
                </a:lnTo>
                <a:lnTo>
                  <a:pt x="338" y="691"/>
                </a:lnTo>
                <a:lnTo>
                  <a:pt x="338" y="691"/>
                </a:lnTo>
                <a:lnTo>
                  <a:pt x="349" y="699"/>
                </a:lnTo>
                <a:lnTo>
                  <a:pt x="357" y="704"/>
                </a:lnTo>
                <a:lnTo>
                  <a:pt x="362" y="712"/>
                </a:lnTo>
                <a:lnTo>
                  <a:pt x="366" y="718"/>
                </a:lnTo>
                <a:lnTo>
                  <a:pt x="370" y="725"/>
                </a:lnTo>
                <a:lnTo>
                  <a:pt x="372" y="733"/>
                </a:lnTo>
                <a:lnTo>
                  <a:pt x="376" y="742"/>
                </a:lnTo>
                <a:lnTo>
                  <a:pt x="381" y="752"/>
                </a:lnTo>
                <a:lnTo>
                  <a:pt x="381" y="790"/>
                </a:lnTo>
                <a:lnTo>
                  <a:pt x="381" y="790"/>
                </a:lnTo>
                <a:lnTo>
                  <a:pt x="383" y="794"/>
                </a:lnTo>
                <a:lnTo>
                  <a:pt x="385" y="798"/>
                </a:lnTo>
                <a:lnTo>
                  <a:pt x="385" y="802"/>
                </a:lnTo>
                <a:lnTo>
                  <a:pt x="385" y="805"/>
                </a:lnTo>
                <a:lnTo>
                  <a:pt x="385" y="809"/>
                </a:lnTo>
                <a:lnTo>
                  <a:pt x="385" y="813"/>
                </a:lnTo>
                <a:lnTo>
                  <a:pt x="385" y="817"/>
                </a:lnTo>
                <a:lnTo>
                  <a:pt x="385" y="821"/>
                </a:lnTo>
                <a:lnTo>
                  <a:pt x="385" y="821"/>
                </a:lnTo>
                <a:lnTo>
                  <a:pt x="385" y="824"/>
                </a:lnTo>
                <a:lnTo>
                  <a:pt x="387" y="828"/>
                </a:lnTo>
                <a:lnTo>
                  <a:pt x="389" y="832"/>
                </a:lnTo>
                <a:lnTo>
                  <a:pt x="391" y="836"/>
                </a:lnTo>
                <a:lnTo>
                  <a:pt x="395" y="838"/>
                </a:lnTo>
                <a:lnTo>
                  <a:pt x="397" y="842"/>
                </a:lnTo>
                <a:lnTo>
                  <a:pt x="399" y="844"/>
                </a:lnTo>
                <a:lnTo>
                  <a:pt x="402" y="847"/>
                </a:lnTo>
                <a:lnTo>
                  <a:pt x="402" y="847"/>
                </a:lnTo>
                <a:lnTo>
                  <a:pt x="406" y="845"/>
                </a:lnTo>
                <a:lnTo>
                  <a:pt x="410" y="844"/>
                </a:lnTo>
                <a:lnTo>
                  <a:pt x="416" y="844"/>
                </a:lnTo>
                <a:lnTo>
                  <a:pt x="420" y="842"/>
                </a:lnTo>
                <a:lnTo>
                  <a:pt x="425" y="840"/>
                </a:lnTo>
                <a:lnTo>
                  <a:pt x="429" y="838"/>
                </a:lnTo>
                <a:lnTo>
                  <a:pt x="435" y="836"/>
                </a:lnTo>
                <a:lnTo>
                  <a:pt x="439" y="834"/>
                </a:lnTo>
                <a:lnTo>
                  <a:pt x="444" y="832"/>
                </a:lnTo>
                <a:lnTo>
                  <a:pt x="448" y="830"/>
                </a:lnTo>
                <a:lnTo>
                  <a:pt x="454" y="830"/>
                </a:lnTo>
                <a:lnTo>
                  <a:pt x="458" y="828"/>
                </a:lnTo>
                <a:lnTo>
                  <a:pt x="462" y="828"/>
                </a:lnTo>
                <a:lnTo>
                  <a:pt x="465" y="826"/>
                </a:lnTo>
                <a:lnTo>
                  <a:pt x="469" y="826"/>
                </a:lnTo>
                <a:lnTo>
                  <a:pt x="471" y="826"/>
                </a:lnTo>
                <a:lnTo>
                  <a:pt x="471" y="826"/>
                </a:lnTo>
                <a:lnTo>
                  <a:pt x="477" y="826"/>
                </a:lnTo>
                <a:lnTo>
                  <a:pt x="481" y="828"/>
                </a:lnTo>
                <a:lnTo>
                  <a:pt x="486" y="830"/>
                </a:lnTo>
                <a:lnTo>
                  <a:pt x="490" y="832"/>
                </a:lnTo>
                <a:lnTo>
                  <a:pt x="494" y="836"/>
                </a:lnTo>
                <a:lnTo>
                  <a:pt x="498" y="838"/>
                </a:lnTo>
                <a:lnTo>
                  <a:pt x="500" y="840"/>
                </a:lnTo>
                <a:lnTo>
                  <a:pt x="504" y="842"/>
                </a:lnTo>
                <a:lnTo>
                  <a:pt x="504" y="842"/>
                </a:lnTo>
                <a:lnTo>
                  <a:pt x="511" y="844"/>
                </a:lnTo>
                <a:lnTo>
                  <a:pt x="519" y="845"/>
                </a:lnTo>
                <a:lnTo>
                  <a:pt x="525" y="845"/>
                </a:lnTo>
                <a:lnTo>
                  <a:pt x="532" y="847"/>
                </a:lnTo>
                <a:lnTo>
                  <a:pt x="540" y="847"/>
                </a:lnTo>
                <a:lnTo>
                  <a:pt x="547" y="849"/>
                </a:lnTo>
                <a:lnTo>
                  <a:pt x="555" y="849"/>
                </a:lnTo>
                <a:lnTo>
                  <a:pt x="563" y="849"/>
                </a:lnTo>
                <a:lnTo>
                  <a:pt x="563" y="849"/>
                </a:lnTo>
                <a:lnTo>
                  <a:pt x="570" y="849"/>
                </a:lnTo>
                <a:lnTo>
                  <a:pt x="576" y="847"/>
                </a:lnTo>
                <a:lnTo>
                  <a:pt x="584" y="845"/>
                </a:lnTo>
                <a:lnTo>
                  <a:pt x="589" y="844"/>
                </a:lnTo>
                <a:lnTo>
                  <a:pt x="595" y="842"/>
                </a:lnTo>
                <a:lnTo>
                  <a:pt x="601" y="840"/>
                </a:lnTo>
                <a:lnTo>
                  <a:pt x="605" y="836"/>
                </a:lnTo>
                <a:lnTo>
                  <a:pt x="610" y="834"/>
                </a:lnTo>
                <a:lnTo>
                  <a:pt x="616" y="830"/>
                </a:lnTo>
                <a:lnTo>
                  <a:pt x="620" y="826"/>
                </a:lnTo>
                <a:lnTo>
                  <a:pt x="626" y="824"/>
                </a:lnTo>
                <a:lnTo>
                  <a:pt x="629" y="823"/>
                </a:lnTo>
                <a:lnTo>
                  <a:pt x="635" y="821"/>
                </a:lnTo>
                <a:lnTo>
                  <a:pt x="641" y="819"/>
                </a:lnTo>
                <a:lnTo>
                  <a:pt x="647" y="817"/>
                </a:lnTo>
                <a:lnTo>
                  <a:pt x="652" y="817"/>
                </a:lnTo>
                <a:lnTo>
                  <a:pt x="652" y="817"/>
                </a:lnTo>
                <a:lnTo>
                  <a:pt x="658" y="817"/>
                </a:lnTo>
                <a:lnTo>
                  <a:pt x="662" y="817"/>
                </a:lnTo>
                <a:lnTo>
                  <a:pt x="666" y="817"/>
                </a:lnTo>
                <a:lnTo>
                  <a:pt x="668" y="817"/>
                </a:lnTo>
                <a:lnTo>
                  <a:pt x="671" y="817"/>
                </a:lnTo>
                <a:lnTo>
                  <a:pt x="675" y="817"/>
                </a:lnTo>
                <a:lnTo>
                  <a:pt x="677" y="817"/>
                </a:lnTo>
                <a:lnTo>
                  <a:pt x="681" y="817"/>
                </a:lnTo>
                <a:lnTo>
                  <a:pt x="681" y="817"/>
                </a:lnTo>
                <a:lnTo>
                  <a:pt x="690" y="817"/>
                </a:lnTo>
                <a:lnTo>
                  <a:pt x="700" y="815"/>
                </a:lnTo>
                <a:lnTo>
                  <a:pt x="710" y="813"/>
                </a:lnTo>
                <a:lnTo>
                  <a:pt x="721" y="811"/>
                </a:lnTo>
                <a:lnTo>
                  <a:pt x="732" y="807"/>
                </a:lnTo>
                <a:lnTo>
                  <a:pt x="742" y="803"/>
                </a:lnTo>
                <a:lnTo>
                  <a:pt x="753" y="800"/>
                </a:lnTo>
                <a:lnTo>
                  <a:pt x="765" y="794"/>
                </a:lnTo>
                <a:lnTo>
                  <a:pt x="774" y="788"/>
                </a:lnTo>
                <a:lnTo>
                  <a:pt x="784" y="783"/>
                </a:lnTo>
                <a:lnTo>
                  <a:pt x="793" y="777"/>
                </a:lnTo>
                <a:lnTo>
                  <a:pt x="803" y="771"/>
                </a:lnTo>
                <a:lnTo>
                  <a:pt x="811" y="763"/>
                </a:lnTo>
                <a:lnTo>
                  <a:pt x="816" y="758"/>
                </a:lnTo>
                <a:lnTo>
                  <a:pt x="822" y="750"/>
                </a:lnTo>
                <a:lnTo>
                  <a:pt x="826" y="744"/>
                </a:lnTo>
                <a:lnTo>
                  <a:pt x="826" y="744"/>
                </a:lnTo>
                <a:lnTo>
                  <a:pt x="820" y="742"/>
                </a:lnTo>
                <a:lnTo>
                  <a:pt x="814" y="742"/>
                </a:lnTo>
                <a:lnTo>
                  <a:pt x="811" y="739"/>
                </a:lnTo>
                <a:lnTo>
                  <a:pt x="805" y="737"/>
                </a:lnTo>
                <a:lnTo>
                  <a:pt x="801" y="733"/>
                </a:lnTo>
                <a:lnTo>
                  <a:pt x="797" y="727"/>
                </a:lnTo>
                <a:lnTo>
                  <a:pt x="795" y="721"/>
                </a:lnTo>
                <a:lnTo>
                  <a:pt x="792" y="718"/>
                </a:lnTo>
                <a:lnTo>
                  <a:pt x="790" y="712"/>
                </a:lnTo>
                <a:lnTo>
                  <a:pt x="788" y="706"/>
                </a:lnTo>
                <a:lnTo>
                  <a:pt x="786" y="699"/>
                </a:lnTo>
                <a:lnTo>
                  <a:pt x="784" y="693"/>
                </a:lnTo>
                <a:lnTo>
                  <a:pt x="784" y="687"/>
                </a:lnTo>
                <a:lnTo>
                  <a:pt x="782" y="681"/>
                </a:lnTo>
                <a:lnTo>
                  <a:pt x="782" y="676"/>
                </a:lnTo>
                <a:lnTo>
                  <a:pt x="782" y="670"/>
                </a:lnTo>
                <a:lnTo>
                  <a:pt x="782" y="670"/>
                </a:lnTo>
                <a:lnTo>
                  <a:pt x="782" y="662"/>
                </a:lnTo>
                <a:lnTo>
                  <a:pt x="780" y="655"/>
                </a:lnTo>
                <a:lnTo>
                  <a:pt x="776" y="647"/>
                </a:lnTo>
                <a:lnTo>
                  <a:pt x="773" y="639"/>
                </a:lnTo>
                <a:lnTo>
                  <a:pt x="767" y="630"/>
                </a:lnTo>
                <a:lnTo>
                  <a:pt x="765" y="622"/>
                </a:lnTo>
                <a:lnTo>
                  <a:pt x="761" y="615"/>
                </a:lnTo>
                <a:lnTo>
                  <a:pt x="761" y="605"/>
                </a:lnTo>
                <a:lnTo>
                  <a:pt x="761" y="605"/>
                </a:lnTo>
                <a:lnTo>
                  <a:pt x="761" y="599"/>
                </a:lnTo>
                <a:lnTo>
                  <a:pt x="763" y="596"/>
                </a:lnTo>
                <a:lnTo>
                  <a:pt x="763" y="590"/>
                </a:lnTo>
                <a:lnTo>
                  <a:pt x="767" y="584"/>
                </a:lnTo>
                <a:lnTo>
                  <a:pt x="767" y="580"/>
                </a:lnTo>
                <a:lnTo>
                  <a:pt x="769" y="575"/>
                </a:lnTo>
                <a:lnTo>
                  <a:pt x="771" y="569"/>
                </a:lnTo>
                <a:lnTo>
                  <a:pt x="771" y="565"/>
                </a:lnTo>
                <a:lnTo>
                  <a:pt x="771" y="565"/>
                </a:lnTo>
                <a:lnTo>
                  <a:pt x="771" y="559"/>
                </a:lnTo>
                <a:lnTo>
                  <a:pt x="769" y="554"/>
                </a:lnTo>
                <a:lnTo>
                  <a:pt x="767" y="550"/>
                </a:lnTo>
                <a:lnTo>
                  <a:pt x="767" y="546"/>
                </a:lnTo>
                <a:lnTo>
                  <a:pt x="763" y="542"/>
                </a:lnTo>
                <a:lnTo>
                  <a:pt x="763" y="540"/>
                </a:lnTo>
                <a:lnTo>
                  <a:pt x="761" y="535"/>
                </a:lnTo>
                <a:lnTo>
                  <a:pt x="761" y="531"/>
                </a:lnTo>
                <a:lnTo>
                  <a:pt x="761" y="531"/>
                </a:lnTo>
                <a:lnTo>
                  <a:pt x="761" y="523"/>
                </a:lnTo>
                <a:lnTo>
                  <a:pt x="765" y="517"/>
                </a:lnTo>
                <a:lnTo>
                  <a:pt x="767" y="514"/>
                </a:lnTo>
                <a:lnTo>
                  <a:pt x="773" y="510"/>
                </a:lnTo>
                <a:lnTo>
                  <a:pt x="776" y="506"/>
                </a:lnTo>
                <a:lnTo>
                  <a:pt x="780" y="502"/>
                </a:lnTo>
                <a:lnTo>
                  <a:pt x="782" y="498"/>
                </a:lnTo>
                <a:lnTo>
                  <a:pt x="782" y="493"/>
                </a:lnTo>
                <a:lnTo>
                  <a:pt x="782" y="493"/>
                </a:lnTo>
                <a:lnTo>
                  <a:pt x="782" y="489"/>
                </a:lnTo>
                <a:lnTo>
                  <a:pt x="782" y="485"/>
                </a:lnTo>
                <a:lnTo>
                  <a:pt x="782" y="485"/>
                </a:lnTo>
                <a:lnTo>
                  <a:pt x="782" y="483"/>
                </a:lnTo>
                <a:lnTo>
                  <a:pt x="780" y="481"/>
                </a:lnTo>
                <a:lnTo>
                  <a:pt x="780" y="481"/>
                </a:lnTo>
                <a:lnTo>
                  <a:pt x="782" y="479"/>
                </a:lnTo>
                <a:lnTo>
                  <a:pt x="782" y="479"/>
                </a:lnTo>
                <a:lnTo>
                  <a:pt x="782" y="479"/>
                </a:lnTo>
                <a:lnTo>
                  <a:pt x="780" y="473"/>
                </a:lnTo>
                <a:lnTo>
                  <a:pt x="776" y="470"/>
                </a:lnTo>
                <a:lnTo>
                  <a:pt x="773" y="466"/>
                </a:lnTo>
                <a:lnTo>
                  <a:pt x="769" y="462"/>
                </a:lnTo>
                <a:lnTo>
                  <a:pt x="763" y="460"/>
                </a:lnTo>
                <a:lnTo>
                  <a:pt x="759" y="456"/>
                </a:lnTo>
                <a:lnTo>
                  <a:pt x="753" y="452"/>
                </a:lnTo>
                <a:lnTo>
                  <a:pt x="750" y="451"/>
                </a:lnTo>
                <a:lnTo>
                  <a:pt x="746" y="447"/>
                </a:lnTo>
                <a:lnTo>
                  <a:pt x="740" y="443"/>
                </a:lnTo>
                <a:lnTo>
                  <a:pt x="736" y="439"/>
                </a:lnTo>
                <a:lnTo>
                  <a:pt x="734" y="435"/>
                </a:lnTo>
                <a:lnTo>
                  <a:pt x="731" y="430"/>
                </a:lnTo>
                <a:lnTo>
                  <a:pt x="729" y="424"/>
                </a:lnTo>
                <a:lnTo>
                  <a:pt x="727" y="416"/>
                </a:lnTo>
                <a:lnTo>
                  <a:pt x="727" y="410"/>
                </a:lnTo>
                <a:lnTo>
                  <a:pt x="727" y="410"/>
                </a:lnTo>
                <a:lnTo>
                  <a:pt x="727" y="401"/>
                </a:lnTo>
                <a:lnTo>
                  <a:pt x="729" y="393"/>
                </a:lnTo>
                <a:lnTo>
                  <a:pt x="731" y="386"/>
                </a:lnTo>
                <a:lnTo>
                  <a:pt x="732" y="380"/>
                </a:lnTo>
                <a:lnTo>
                  <a:pt x="734" y="372"/>
                </a:lnTo>
                <a:lnTo>
                  <a:pt x="736" y="367"/>
                </a:lnTo>
                <a:lnTo>
                  <a:pt x="740" y="361"/>
                </a:lnTo>
                <a:lnTo>
                  <a:pt x="742" y="353"/>
                </a:lnTo>
                <a:lnTo>
                  <a:pt x="746" y="348"/>
                </a:lnTo>
                <a:lnTo>
                  <a:pt x="748" y="342"/>
                </a:lnTo>
                <a:lnTo>
                  <a:pt x="752" y="334"/>
                </a:lnTo>
                <a:lnTo>
                  <a:pt x="753" y="328"/>
                </a:lnTo>
                <a:lnTo>
                  <a:pt x="755" y="321"/>
                </a:lnTo>
                <a:lnTo>
                  <a:pt x="757" y="313"/>
                </a:lnTo>
                <a:lnTo>
                  <a:pt x="757" y="307"/>
                </a:lnTo>
                <a:lnTo>
                  <a:pt x="757" y="298"/>
                </a:lnTo>
              </a:path>
            </a:pathLst>
          </a:custGeom>
          <a:solidFill>
            <a:srgbClr val="009640"/>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57" name="Freeform 10">
            <a:extLst>
              <a:ext uri="{FF2B5EF4-FFF2-40B4-BE49-F238E27FC236}">
                <a16:creationId xmlns:a16="http://schemas.microsoft.com/office/drawing/2014/main" xmlns="" id="{BC7CA5EC-932F-47BC-91A1-47C4D692147F}"/>
              </a:ext>
            </a:extLst>
          </p:cNvPr>
          <p:cNvSpPr>
            <a:spLocks/>
          </p:cNvSpPr>
          <p:nvPr/>
        </p:nvSpPr>
        <p:spPr bwMode="auto">
          <a:xfrm>
            <a:off x="3895003" y="4547088"/>
            <a:ext cx="455734" cy="756138"/>
          </a:xfrm>
          <a:custGeom>
            <a:avLst/>
            <a:gdLst/>
            <a:ahLst/>
            <a:cxnLst>
              <a:cxn ang="0">
                <a:pos x="23" y="758"/>
              </a:cxn>
              <a:cxn ang="0">
                <a:pos x="84" y="693"/>
              </a:cxn>
              <a:cxn ang="0">
                <a:pos x="118" y="605"/>
              </a:cxn>
              <a:cxn ang="0">
                <a:pos x="115" y="563"/>
              </a:cxn>
              <a:cxn ang="0">
                <a:pos x="107" y="514"/>
              </a:cxn>
              <a:cxn ang="0">
                <a:pos x="103" y="470"/>
              </a:cxn>
              <a:cxn ang="0">
                <a:pos x="122" y="422"/>
              </a:cxn>
              <a:cxn ang="0">
                <a:pos x="139" y="388"/>
              </a:cxn>
              <a:cxn ang="0">
                <a:pos x="156" y="355"/>
              </a:cxn>
              <a:cxn ang="0">
                <a:pos x="200" y="330"/>
              </a:cxn>
              <a:cxn ang="0">
                <a:pos x="242" y="317"/>
              </a:cxn>
              <a:cxn ang="0">
                <a:pos x="280" y="306"/>
              </a:cxn>
              <a:cxn ang="0">
                <a:pos x="313" y="285"/>
              </a:cxn>
              <a:cxn ang="0">
                <a:pos x="340" y="260"/>
              </a:cxn>
              <a:cxn ang="0">
                <a:pos x="370" y="241"/>
              </a:cxn>
              <a:cxn ang="0">
                <a:pos x="408" y="212"/>
              </a:cxn>
              <a:cxn ang="0">
                <a:pos x="420" y="187"/>
              </a:cxn>
              <a:cxn ang="0">
                <a:pos x="431" y="164"/>
              </a:cxn>
              <a:cxn ang="0">
                <a:pos x="446" y="143"/>
              </a:cxn>
              <a:cxn ang="0">
                <a:pos x="490" y="115"/>
              </a:cxn>
              <a:cxn ang="0">
                <a:pos x="507" y="77"/>
              </a:cxn>
              <a:cxn ang="0">
                <a:pos x="506" y="42"/>
              </a:cxn>
              <a:cxn ang="0">
                <a:pos x="538" y="8"/>
              </a:cxn>
              <a:cxn ang="0">
                <a:pos x="555" y="21"/>
              </a:cxn>
              <a:cxn ang="0">
                <a:pos x="570" y="69"/>
              </a:cxn>
              <a:cxn ang="0">
                <a:pos x="586" y="122"/>
              </a:cxn>
              <a:cxn ang="0">
                <a:pos x="597" y="178"/>
              </a:cxn>
              <a:cxn ang="0">
                <a:pos x="603" y="233"/>
              </a:cxn>
              <a:cxn ang="0">
                <a:pos x="605" y="281"/>
              </a:cxn>
              <a:cxn ang="0">
                <a:pos x="590" y="317"/>
              </a:cxn>
              <a:cxn ang="0">
                <a:pos x="570" y="306"/>
              </a:cxn>
              <a:cxn ang="0">
                <a:pos x="559" y="290"/>
              </a:cxn>
              <a:cxn ang="0">
                <a:pos x="549" y="317"/>
              </a:cxn>
              <a:cxn ang="0">
                <a:pos x="553" y="349"/>
              </a:cxn>
              <a:cxn ang="0">
                <a:pos x="551" y="380"/>
              </a:cxn>
              <a:cxn ang="0">
                <a:pos x="527" y="414"/>
              </a:cxn>
              <a:cxn ang="0">
                <a:pos x="513" y="447"/>
              </a:cxn>
              <a:cxn ang="0">
                <a:pos x="506" y="485"/>
              </a:cxn>
              <a:cxn ang="0">
                <a:pos x="496" y="527"/>
              </a:cxn>
              <a:cxn ang="0">
                <a:pos x="467" y="594"/>
              </a:cxn>
              <a:cxn ang="0">
                <a:pos x="424" y="674"/>
              </a:cxn>
              <a:cxn ang="0">
                <a:pos x="393" y="741"/>
              </a:cxn>
              <a:cxn ang="0">
                <a:pos x="368" y="798"/>
              </a:cxn>
              <a:cxn ang="0">
                <a:pos x="343" y="847"/>
              </a:cxn>
              <a:cxn ang="0">
                <a:pos x="322" y="895"/>
              </a:cxn>
              <a:cxn ang="0">
                <a:pos x="298" y="969"/>
              </a:cxn>
              <a:cxn ang="0">
                <a:pos x="261" y="1034"/>
              </a:cxn>
              <a:cxn ang="0">
                <a:pos x="223" y="1063"/>
              </a:cxn>
              <a:cxn ang="0">
                <a:pos x="187" y="1067"/>
              </a:cxn>
              <a:cxn ang="0">
                <a:pos x="166" y="1076"/>
              </a:cxn>
              <a:cxn ang="0">
                <a:pos x="141" y="1088"/>
              </a:cxn>
              <a:cxn ang="0">
                <a:pos x="116" y="1093"/>
              </a:cxn>
              <a:cxn ang="0">
                <a:pos x="59" y="1069"/>
              </a:cxn>
              <a:cxn ang="0">
                <a:pos x="17" y="1013"/>
              </a:cxn>
              <a:cxn ang="0">
                <a:pos x="8" y="966"/>
              </a:cxn>
              <a:cxn ang="0">
                <a:pos x="27" y="931"/>
              </a:cxn>
              <a:cxn ang="0">
                <a:pos x="23" y="903"/>
              </a:cxn>
              <a:cxn ang="0">
                <a:pos x="10" y="874"/>
              </a:cxn>
              <a:cxn ang="0">
                <a:pos x="0" y="840"/>
              </a:cxn>
            </a:cxnLst>
            <a:rect l="0" t="0" r="r" b="b"/>
            <a:pathLst>
              <a:path w="605" h="1093">
                <a:moveTo>
                  <a:pt x="0" y="813"/>
                </a:moveTo>
                <a:lnTo>
                  <a:pt x="0" y="813"/>
                </a:lnTo>
                <a:lnTo>
                  <a:pt x="4" y="796"/>
                </a:lnTo>
                <a:lnTo>
                  <a:pt x="8" y="783"/>
                </a:lnTo>
                <a:lnTo>
                  <a:pt x="13" y="769"/>
                </a:lnTo>
                <a:lnTo>
                  <a:pt x="23" y="758"/>
                </a:lnTo>
                <a:lnTo>
                  <a:pt x="31" y="746"/>
                </a:lnTo>
                <a:lnTo>
                  <a:pt x="42" y="735"/>
                </a:lnTo>
                <a:lnTo>
                  <a:pt x="52" y="725"/>
                </a:lnTo>
                <a:lnTo>
                  <a:pt x="63" y="714"/>
                </a:lnTo>
                <a:lnTo>
                  <a:pt x="73" y="704"/>
                </a:lnTo>
                <a:lnTo>
                  <a:pt x="84" y="693"/>
                </a:lnTo>
                <a:lnTo>
                  <a:pt x="94" y="681"/>
                </a:lnTo>
                <a:lnTo>
                  <a:pt x="101" y="668"/>
                </a:lnTo>
                <a:lnTo>
                  <a:pt x="109" y="655"/>
                </a:lnTo>
                <a:lnTo>
                  <a:pt x="115" y="639"/>
                </a:lnTo>
                <a:lnTo>
                  <a:pt x="118" y="624"/>
                </a:lnTo>
                <a:lnTo>
                  <a:pt x="118" y="605"/>
                </a:lnTo>
                <a:lnTo>
                  <a:pt x="118" y="605"/>
                </a:lnTo>
                <a:lnTo>
                  <a:pt x="118" y="597"/>
                </a:lnTo>
                <a:lnTo>
                  <a:pt x="118" y="588"/>
                </a:lnTo>
                <a:lnTo>
                  <a:pt x="118" y="580"/>
                </a:lnTo>
                <a:lnTo>
                  <a:pt x="116" y="571"/>
                </a:lnTo>
                <a:lnTo>
                  <a:pt x="115" y="563"/>
                </a:lnTo>
                <a:lnTo>
                  <a:pt x="115" y="555"/>
                </a:lnTo>
                <a:lnTo>
                  <a:pt x="113" y="546"/>
                </a:lnTo>
                <a:lnTo>
                  <a:pt x="111" y="538"/>
                </a:lnTo>
                <a:lnTo>
                  <a:pt x="111" y="531"/>
                </a:lnTo>
                <a:lnTo>
                  <a:pt x="109" y="521"/>
                </a:lnTo>
                <a:lnTo>
                  <a:pt x="107" y="514"/>
                </a:lnTo>
                <a:lnTo>
                  <a:pt x="107" y="504"/>
                </a:lnTo>
                <a:lnTo>
                  <a:pt x="105" y="496"/>
                </a:lnTo>
                <a:lnTo>
                  <a:pt x="105" y="487"/>
                </a:lnTo>
                <a:lnTo>
                  <a:pt x="103" y="479"/>
                </a:lnTo>
                <a:lnTo>
                  <a:pt x="103" y="470"/>
                </a:lnTo>
                <a:lnTo>
                  <a:pt x="103" y="470"/>
                </a:lnTo>
                <a:lnTo>
                  <a:pt x="105" y="458"/>
                </a:lnTo>
                <a:lnTo>
                  <a:pt x="107" y="451"/>
                </a:lnTo>
                <a:lnTo>
                  <a:pt x="111" y="443"/>
                </a:lnTo>
                <a:lnTo>
                  <a:pt x="115" y="435"/>
                </a:lnTo>
                <a:lnTo>
                  <a:pt x="118" y="428"/>
                </a:lnTo>
                <a:lnTo>
                  <a:pt x="122" y="422"/>
                </a:lnTo>
                <a:lnTo>
                  <a:pt x="128" y="416"/>
                </a:lnTo>
                <a:lnTo>
                  <a:pt x="132" y="411"/>
                </a:lnTo>
                <a:lnTo>
                  <a:pt x="132" y="411"/>
                </a:lnTo>
                <a:lnTo>
                  <a:pt x="134" y="403"/>
                </a:lnTo>
                <a:lnTo>
                  <a:pt x="137" y="395"/>
                </a:lnTo>
                <a:lnTo>
                  <a:pt x="139" y="388"/>
                </a:lnTo>
                <a:lnTo>
                  <a:pt x="141" y="380"/>
                </a:lnTo>
                <a:lnTo>
                  <a:pt x="145" y="372"/>
                </a:lnTo>
                <a:lnTo>
                  <a:pt x="147" y="367"/>
                </a:lnTo>
                <a:lnTo>
                  <a:pt x="151" y="359"/>
                </a:lnTo>
                <a:lnTo>
                  <a:pt x="156" y="355"/>
                </a:lnTo>
                <a:lnTo>
                  <a:pt x="156" y="355"/>
                </a:lnTo>
                <a:lnTo>
                  <a:pt x="164" y="349"/>
                </a:lnTo>
                <a:lnTo>
                  <a:pt x="172" y="344"/>
                </a:lnTo>
                <a:lnTo>
                  <a:pt x="179" y="340"/>
                </a:lnTo>
                <a:lnTo>
                  <a:pt x="185" y="336"/>
                </a:lnTo>
                <a:lnTo>
                  <a:pt x="193" y="334"/>
                </a:lnTo>
                <a:lnTo>
                  <a:pt x="200" y="330"/>
                </a:lnTo>
                <a:lnTo>
                  <a:pt x="206" y="328"/>
                </a:lnTo>
                <a:lnTo>
                  <a:pt x="214" y="327"/>
                </a:lnTo>
                <a:lnTo>
                  <a:pt x="221" y="325"/>
                </a:lnTo>
                <a:lnTo>
                  <a:pt x="227" y="321"/>
                </a:lnTo>
                <a:lnTo>
                  <a:pt x="235" y="319"/>
                </a:lnTo>
                <a:lnTo>
                  <a:pt x="242" y="317"/>
                </a:lnTo>
                <a:lnTo>
                  <a:pt x="250" y="315"/>
                </a:lnTo>
                <a:lnTo>
                  <a:pt x="258" y="313"/>
                </a:lnTo>
                <a:lnTo>
                  <a:pt x="265" y="311"/>
                </a:lnTo>
                <a:lnTo>
                  <a:pt x="273" y="307"/>
                </a:lnTo>
                <a:lnTo>
                  <a:pt x="273" y="307"/>
                </a:lnTo>
                <a:lnTo>
                  <a:pt x="280" y="306"/>
                </a:lnTo>
                <a:lnTo>
                  <a:pt x="286" y="302"/>
                </a:lnTo>
                <a:lnTo>
                  <a:pt x="292" y="298"/>
                </a:lnTo>
                <a:lnTo>
                  <a:pt x="298" y="294"/>
                </a:lnTo>
                <a:lnTo>
                  <a:pt x="303" y="290"/>
                </a:lnTo>
                <a:lnTo>
                  <a:pt x="307" y="288"/>
                </a:lnTo>
                <a:lnTo>
                  <a:pt x="313" y="285"/>
                </a:lnTo>
                <a:lnTo>
                  <a:pt x="317" y="281"/>
                </a:lnTo>
                <a:lnTo>
                  <a:pt x="321" y="277"/>
                </a:lnTo>
                <a:lnTo>
                  <a:pt x="324" y="273"/>
                </a:lnTo>
                <a:lnTo>
                  <a:pt x="330" y="267"/>
                </a:lnTo>
                <a:lnTo>
                  <a:pt x="334" y="266"/>
                </a:lnTo>
                <a:lnTo>
                  <a:pt x="340" y="260"/>
                </a:lnTo>
                <a:lnTo>
                  <a:pt x="343" y="256"/>
                </a:lnTo>
                <a:lnTo>
                  <a:pt x="349" y="252"/>
                </a:lnTo>
                <a:lnTo>
                  <a:pt x="355" y="248"/>
                </a:lnTo>
                <a:lnTo>
                  <a:pt x="355" y="248"/>
                </a:lnTo>
                <a:lnTo>
                  <a:pt x="363" y="245"/>
                </a:lnTo>
                <a:lnTo>
                  <a:pt x="370" y="241"/>
                </a:lnTo>
                <a:lnTo>
                  <a:pt x="378" y="235"/>
                </a:lnTo>
                <a:lnTo>
                  <a:pt x="385" y="231"/>
                </a:lnTo>
                <a:lnTo>
                  <a:pt x="393" y="227"/>
                </a:lnTo>
                <a:lnTo>
                  <a:pt x="399" y="224"/>
                </a:lnTo>
                <a:lnTo>
                  <a:pt x="404" y="218"/>
                </a:lnTo>
                <a:lnTo>
                  <a:pt x="408" y="212"/>
                </a:lnTo>
                <a:lnTo>
                  <a:pt x="408" y="212"/>
                </a:lnTo>
                <a:lnTo>
                  <a:pt x="412" y="206"/>
                </a:lnTo>
                <a:lnTo>
                  <a:pt x="414" y="201"/>
                </a:lnTo>
                <a:lnTo>
                  <a:pt x="416" y="197"/>
                </a:lnTo>
                <a:lnTo>
                  <a:pt x="418" y="191"/>
                </a:lnTo>
                <a:lnTo>
                  <a:pt x="420" y="187"/>
                </a:lnTo>
                <a:lnTo>
                  <a:pt x="422" y="182"/>
                </a:lnTo>
                <a:lnTo>
                  <a:pt x="424" y="178"/>
                </a:lnTo>
                <a:lnTo>
                  <a:pt x="424" y="174"/>
                </a:lnTo>
                <a:lnTo>
                  <a:pt x="425" y="172"/>
                </a:lnTo>
                <a:lnTo>
                  <a:pt x="427" y="168"/>
                </a:lnTo>
                <a:lnTo>
                  <a:pt x="431" y="164"/>
                </a:lnTo>
                <a:lnTo>
                  <a:pt x="433" y="161"/>
                </a:lnTo>
                <a:lnTo>
                  <a:pt x="435" y="157"/>
                </a:lnTo>
                <a:lnTo>
                  <a:pt x="439" y="153"/>
                </a:lnTo>
                <a:lnTo>
                  <a:pt x="443" y="149"/>
                </a:lnTo>
                <a:lnTo>
                  <a:pt x="446" y="143"/>
                </a:lnTo>
                <a:lnTo>
                  <a:pt x="446" y="143"/>
                </a:lnTo>
                <a:lnTo>
                  <a:pt x="454" y="138"/>
                </a:lnTo>
                <a:lnTo>
                  <a:pt x="462" y="132"/>
                </a:lnTo>
                <a:lnTo>
                  <a:pt x="469" y="128"/>
                </a:lnTo>
                <a:lnTo>
                  <a:pt x="477" y="124"/>
                </a:lnTo>
                <a:lnTo>
                  <a:pt x="485" y="119"/>
                </a:lnTo>
                <a:lnTo>
                  <a:pt x="490" y="115"/>
                </a:lnTo>
                <a:lnTo>
                  <a:pt x="498" y="109"/>
                </a:lnTo>
                <a:lnTo>
                  <a:pt x="504" y="101"/>
                </a:lnTo>
                <a:lnTo>
                  <a:pt x="504" y="101"/>
                </a:lnTo>
                <a:lnTo>
                  <a:pt x="506" y="94"/>
                </a:lnTo>
                <a:lnTo>
                  <a:pt x="507" y="86"/>
                </a:lnTo>
                <a:lnTo>
                  <a:pt x="507" y="77"/>
                </a:lnTo>
                <a:lnTo>
                  <a:pt x="507" y="69"/>
                </a:lnTo>
                <a:lnTo>
                  <a:pt x="507" y="61"/>
                </a:lnTo>
                <a:lnTo>
                  <a:pt x="506" y="54"/>
                </a:lnTo>
                <a:lnTo>
                  <a:pt x="506" y="46"/>
                </a:lnTo>
                <a:lnTo>
                  <a:pt x="506" y="42"/>
                </a:lnTo>
                <a:lnTo>
                  <a:pt x="506" y="42"/>
                </a:lnTo>
                <a:lnTo>
                  <a:pt x="507" y="38"/>
                </a:lnTo>
                <a:lnTo>
                  <a:pt x="511" y="33"/>
                </a:lnTo>
                <a:lnTo>
                  <a:pt x="517" y="27"/>
                </a:lnTo>
                <a:lnTo>
                  <a:pt x="525" y="19"/>
                </a:lnTo>
                <a:lnTo>
                  <a:pt x="532" y="14"/>
                </a:lnTo>
                <a:lnTo>
                  <a:pt x="538" y="8"/>
                </a:lnTo>
                <a:lnTo>
                  <a:pt x="544" y="2"/>
                </a:lnTo>
                <a:lnTo>
                  <a:pt x="546" y="0"/>
                </a:lnTo>
                <a:lnTo>
                  <a:pt x="546" y="0"/>
                </a:lnTo>
                <a:lnTo>
                  <a:pt x="549" y="8"/>
                </a:lnTo>
                <a:lnTo>
                  <a:pt x="551" y="14"/>
                </a:lnTo>
                <a:lnTo>
                  <a:pt x="555" y="21"/>
                </a:lnTo>
                <a:lnTo>
                  <a:pt x="557" y="29"/>
                </a:lnTo>
                <a:lnTo>
                  <a:pt x="561" y="37"/>
                </a:lnTo>
                <a:lnTo>
                  <a:pt x="563" y="44"/>
                </a:lnTo>
                <a:lnTo>
                  <a:pt x="567" y="54"/>
                </a:lnTo>
                <a:lnTo>
                  <a:pt x="569" y="61"/>
                </a:lnTo>
                <a:lnTo>
                  <a:pt x="570" y="69"/>
                </a:lnTo>
                <a:lnTo>
                  <a:pt x="574" y="79"/>
                </a:lnTo>
                <a:lnTo>
                  <a:pt x="576" y="86"/>
                </a:lnTo>
                <a:lnTo>
                  <a:pt x="578" y="96"/>
                </a:lnTo>
                <a:lnTo>
                  <a:pt x="582" y="105"/>
                </a:lnTo>
                <a:lnTo>
                  <a:pt x="584" y="113"/>
                </a:lnTo>
                <a:lnTo>
                  <a:pt x="586" y="122"/>
                </a:lnTo>
                <a:lnTo>
                  <a:pt x="588" y="132"/>
                </a:lnTo>
                <a:lnTo>
                  <a:pt x="590" y="140"/>
                </a:lnTo>
                <a:lnTo>
                  <a:pt x="591" y="149"/>
                </a:lnTo>
                <a:lnTo>
                  <a:pt x="593" y="159"/>
                </a:lnTo>
                <a:lnTo>
                  <a:pt x="595" y="168"/>
                </a:lnTo>
                <a:lnTo>
                  <a:pt x="597" y="178"/>
                </a:lnTo>
                <a:lnTo>
                  <a:pt x="599" y="187"/>
                </a:lnTo>
                <a:lnTo>
                  <a:pt x="599" y="197"/>
                </a:lnTo>
                <a:lnTo>
                  <a:pt x="601" y="206"/>
                </a:lnTo>
                <a:lnTo>
                  <a:pt x="601" y="216"/>
                </a:lnTo>
                <a:lnTo>
                  <a:pt x="603" y="225"/>
                </a:lnTo>
                <a:lnTo>
                  <a:pt x="603" y="233"/>
                </a:lnTo>
                <a:lnTo>
                  <a:pt x="605" y="243"/>
                </a:lnTo>
                <a:lnTo>
                  <a:pt x="605" y="252"/>
                </a:lnTo>
                <a:lnTo>
                  <a:pt x="605" y="262"/>
                </a:lnTo>
                <a:lnTo>
                  <a:pt x="605" y="271"/>
                </a:lnTo>
                <a:lnTo>
                  <a:pt x="605" y="281"/>
                </a:lnTo>
                <a:lnTo>
                  <a:pt x="605" y="281"/>
                </a:lnTo>
                <a:lnTo>
                  <a:pt x="605" y="288"/>
                </a:lnTo>
                <a:lnTo>
                  <a:pt x="603" y="294"/>
                </a:lnTo>
                <a:lnTo>
                  <a:pt x="601" y="302"/>
                </a:lnTo>
                <a:lnTo>
                  <a:pt x="597" y="307"/>
                </a:lnTo>
                <a:lnTo>
                  <a:pt x="593" y="313"/>
                </a:lnTo>
                <a:lnTo>
                  <a:pt x="590" y="317"/>
                </a:lnTo>
                <a:lnTo>
                  <a:pt x="584" y="321"/>
                </a:lnTo>
                <a:lnTo>
                  <a:pt x="576" y="321"/>
                </a:lnTo>
                <a:lnTo>
                  <a:pt x="576" y="321"/>
                </a:lnTo>
                <a:lnTo>
                  <a:pt x="574" y="315"/>
                </a:lnTo>
                <a:lnTo>
                  <a:pt x="574" y="309"/>
                </a:lnTo>
                <a:lnTo>
                  <a:pt x="570" y="306"/>
                </a:lnTo>
                <a:lnTo>
                  <a:pt x="569" y="300"/>
                </a:lnTo>
                <a:lnTo>
                  <a:pt x="567" y="298"/>
                </a:lnTo>
                <a:lnTo>
                  <a:pt x="565" y="294"/>
                </a:lnTo>
                <a:lnTo>
                  <a:pt x="561" y="292"/>
                </a:lnTo>
                <a:lnTo>
                  <a:pt x="559" y="290"/>
                </a:lnTo>
                <a:lnTo>
                  <a:pt x="559" y="290"/>
                </a:lnTo>
                <a:lnTo>
                  <a:pt x="555" y="294"/>
                </a:lnTo>
                <a:lnTo>
                  <a:pt x="553" y="298"/>
                </a:lnTo>
                <a:lnTo>
                  <a:pt x="551" y="302"/>
                </a:lnTo>
                <a:lnTo>
                  <a:pt x="551" y="307"/>
                </a:lnTo>
                <a:lnTo>
                  <a:pt x="549" y="311"/>
                </a:lnTo>
                <a:lnTo>
                  <a:pt x="549" y="317"/>
                </a:lnTo>
                <a:lnTo>
                  <a:pt x="549" y="323"/>
                </a:lnTo>
                <a:lnTo>
                  <a:pt x="551" y="327"/>
                </a:lnTo>
                <a:lnTo>
                  <a:pt x="551" y="332"/>
                </a:lnTo>
                <a:lnTo>
                  <a:pt x="551" y="338"/>
                </a:lnTo>
                <a:lnTo>
                  <a:pt x="551" y="344"/>
                </a:lnTo>
                <a:lnTo>
                  <a:pt x="553" y="349"/>
                </a:lnTo>
                <a:lnTo>
                  <a:pt x="553" y="355"/>
                </a:lnTo>
                <a:lnTo>
                  <a:pt x="553" y="361"/>
                </a:lnTo>
                <a:lnTo>
                  <a:pt x="553" y="367"/>
                </a:lnTo>
                <a:lnTo>
                  <a:pt x="553" y="372"/>
                </a:lnTo>
                <a:lnTo>
                  <a:pt x="553" y="372"/>
                </a:lnTo>
                <a:lnTo>
                  <a:pt x="551" y="380"/>
                </a:lnTo>
                <a:lnTo>
                  <a:pt x="548" y="386"/>
                </a:lnTo>
                <a:lnTo>
                  <a:pt x="544" y="391"/>
                </a:lnTo>
                <a:lnTo>
                  <a:pt x="540" y="397"/>
                </a:lnTo>
                <a:lnTo>
                  <a:pt x="534" y="403"/>
                </a:lnTo>
                <a:lnTo>
                  <a:pt x="530" y="409"/>
                </a:lnTo>
                <a:lnTo>
                  <a:pt x="527" y="414"/>
                </a:lnTo>
                <a:lnTo>
                  <a:pt x="523" y="420"/>
                </a:lnTo>
                <a:lnTo>
                  <a:pt x="523" y="420"/>
                </a:lnTo>
                <a:lnTo>
                  <a:pt x="519" y="428"/>
                </a:lnTo>
                <a:lnTo>
                  <a:pt x="517" y="433"/>
                </a:lnTo>
                <a:lnTo>
                  <a:pt x="515" y="439"/>
                </a:lnTo>
                <a:lnTo>
                  <a:pt x="513" y="447"/>
                </a:lnTo>
                <a:lnTo>
                  <a:pt x="511" y="452"/>
                </a:lnTo>
                <a:lnTo>
                  <a:pt x="509" y="460"/>
                </a:lnTo>
                <a:lnTo>
                  <a:pt x="507" y="466"/>
                </a:lnTo>
                <a:lnTo>
                  <a:pt x="507" y="472"/>
                </a:lnTo>
                <a:lnTo>
                  <a:pt x="506" y="479"/>
                </a:lnTo>
                <a:lnTo>
                  <a:pt x="506" y="485"/>
                </a:lnTo>
                <a:lnTo>
                  <a:pt x="504" y="493"/>
                </a:lnTo>
                <a:lnTo>
                  <a:pt x="504" y="498"/>
                </a:lnTo>
                <a:lnTo>
                  <a:pt x="502" y="504"/>
                </a:lnTo>
                <a:lnTo>
                  <a:pt x="500" y="512"/>
                </a:lnTo>
                <a:lnTo>
                  <a:pt x="500" y="519"/>
                </a:lnTo>
                <a:lnTo>
                  <a:pt x="496" y="527"/>
                </a:lnTo>
                <a:lnTo>
                  <a:pt x="496" y="527"/>
                </a:lnTo>
                <a:lnTo>
                  <a:pt x="492" y="540"/>
                </a:lnTo>
                <a:lnTo>
                  <a:pt x="486" y="554"/>
                </a:lnTo>
                <a:lnTo>
                  <a:pt x="481" y="567"/>
                </a:lnTo>
                <a:lnTo>
                  <a:pt x="475" y="580"/>
                </a:lnTo>
                <a:lnTo>
                  <a:pt x="467" y="594"/>
                </a:lnTo>
                <a:lnTo>
                  <a:pt x="462" y="607"/>
                </a:lnTo>
                <a:lnTo>
                  <a:pt x="454" y="620"/>
                </a:lnTo>
                <a:lnTo>
                  <a:pt x="446" y="634"/>
                </a:lnTo>
                <a:lnTo>
                  <a:pt x="439" y="647"/>
                </a:lnTo>
                <a:lnTo>
                  <a:pt x="431" y="660"/>
                </a:lnTo>
                <a:lnTo>
                  <a:pt x="424" y="674"/>
                </a:lnTo>
                <a:lnTo>
                  <a:pt x="416" y="685"/>
                </a:lnTo>
                <a:lnTo>
                  <a:pt x="410" y="699"/>
                </a:lnTo>
                <a:lnTo>
                  <a:pt x="404" y="714"/>
                </a:lnTo>
                <a:lnTo>
                  <a:pt x="399" y="727"/>
                </a:lnTo>
                <a:lnTo>
                  <a:pt x="393" y="741"/>
                </a:lnTo>
                <a:lnTo>
                  <a:pt x="393" y="741"/>
                </a:lnTo>
                <a:lnTo>
                  <a:pt x="389" y="752"/>
                </a:lnTo>
                <a:lnTo>
                  <a:pt x="385" y="762"/>
                </a:lnTo>
                <a:lnTo>
                  <a:pt x="382" y="773"/>
                </a:lnTo>
                <a:lnTo>
                  <a:pt x="378" y="781"/>
                </a:lnTo>
                <a:lnTo>
                  <a:pt x="374" y="790"/>
                </a:lnTo>
                <a:lnTo>
                  <a:pt x="368" y="798"/>
                </a:lnTo>
                <a:lnTo>
                  <a:pt x="364" y="807"/>
                </a:lnTo>
                <a:lnTo>
                  <a:pt x="361" y="815"/>
                </a:lnTo>
                <a:lnTo>
                  <a:pt x="357" y="823"/>
                </a:lnTo>
                <a:lnTo>
                  <a:pt x="353" y="830"/>
                </a:lnTo>
                <a:lnTo>
                  <a:pt x="349" y="838"/>
                </a:lnTo>
                <a:lnTo>
                  <a:pt x="343" y="847"/>
                </a:lnTo>
                <a:lnTo>
                  <a:pt x="340" y="855"/>
                </a:lnTo>
                <a:lnTo>
                  <a:pt x="336" y="865"/>
                </a:lnTo>
                <a:lnTo>
                  <a:pt x="332" y="872"/>
                </a:lnTo>
                <a:lnTo>
                  <a:pt x="328" y="884"/>
                </a:lnTo>
                <a:lnTo>
                  <a:pt x="328" y="884"/>
                </a:lnTo>
                <a:lnTo>
                  <a:pt x="322" y="895"/>
                </a:lnTo>
                <a:lnTo>
                  <a:pt x="319" y="908"/>
                </a:lnTo>
                <a:lnTo>
                  <a:pt x="315" y="922"/>
                </a:lnTo>
                <a:lnTo>
                  <a:pt x="309" y="933"/>
                </a:lnTo>
                <a:lnTo>
                  <a:pt x="305" y="947"/>
                </a:lnTo>
                <a:lnTo>
                  <a:pt x="301" y="958"/>
                </a:lnTo>
                <a:lnTo>
                  <a:pt x="298" y="969"/>
                </a:lnTo>
                <a:lnTo>
                  <a:pt x="292" y="981"/>
                </a:lnTo>
                <a:lnTo>
                  <a:pt x="288" y="992"/>
                </a:lnTo>
                <a:lnTo>
                  <a:pt x="282" y="1004"/>
                </a:lnTo>
                <a:lnTo>
                  <a:pt x="275" y="1013"/>
                </a:lnTo>
                <a:lnTo>
                  <a:pt x="269" y="1025"/>
                </a:lnTo>
                <a:lnTo>
                  <a:pt x="261" y="1034"/>
                </a:lnTo>
                <a:lnTo>
                  <a:pt x="254" y="1044"/>
                </a:lnTo>
                <a:lnTo>
                  <a:pt x="244" y="1052"/>
                </a:lnTo>
                <a:lnTo>
                  <a:pt x="233" y="1059"/>
                </a:lnTo>
                <a:lnTo>
                  <a:pt x="233" y="1059"/>
                </a:lnTo>
                <a:lnTo>
                  <a:pt x="229" y="1063"/>
                </a:lnTo>
                <a:lnTo>
                  <a:pt x="223" y="1063"/>
                </a:lnTo>
                <a:lnTo>
                  <a:pt x="216" y="1065"/>
                </a:lnTo>
                <a:lnTo>
                  <a:pt x="208" y="1065"/>
                </a:lnTo>
                <a:lnTo>
                  <a:pt x="202" y="1065"/>
                </a:lnTo>
                <a:lnTo>
                  <a:pt x="195" y="1065"/>
                </a:lnTo>
                <a:lnTo>
                  <a:pt x="191" y="1065"/>
                </a:lnTo>
                <a:lnTo>
                  <a:pt x="187" y="1067"/>
                </a:lnTo>
                <a:lnTo>
                  <a:pt x="187" y="1067"/>
                </a:lnTo>
                <a:lnTo>
                  <a:pt x="181" y="1069"/>
                </a:lnTo>
                <a:lnTo>
                  <a:pt x="177" y="1069"/>
                </a:lnTo>
                <a:lnTo>
                  <a:pt x="174" y="1071"/>
                </a:lnTo>
                <a:lnTo>
                  <a:pt x="170" y="1072"/>
                </a:lnTo>
                <a:lnTo>
                  <a:pt x="166" y="1076"/>
                </a:lnTo>
                <a:lnTo>
                  <a:pt x="162" y="1078"/>
                </a:lnTo>
                <a:lnTo>
                  <a:pt x="158" y="1080"/>
                </a:lnTo>
                <a:lnTo>
                  <a:pt x="155" y="1082"/>
                </a:lnTo>
                <a:lnTo>
                  <a:pt x="151" y="1084"/>
                </a:lnTo>
                <a:lnTo>
                  <a:pt x="145" y="1086"/>
                </a:lnTo>
                <a:lnTo>
                  <a:pt x="141" y="1088"/>
                </a:lnTo>
                <a:lnTo>
                  <a:pt x="137" y="1090"/>
                </a:lnTo>
                <a:lnTo>
                  <a:pt x="132" y="1092"/>
                </a:lnTo>
                <a:lnTo>
                  <a:pt x="126" y="1092"/>
                </a:lnTo>
                <a:lnTo>
                  <a:pt x="122" y="1093"/>
                </a:lnTo>
                <a:lnTo>
                  <a:pt x="116" y="1093"/>
                </a:lnTo>
                <a:lnTo>
                  <a:pt x="116" y="1093"/>
                </a:lnTo>
                <a:lnTo>
                  <a:pt x="107" y="1092"/>
                </a:lnTo>
                <a:lnTo>
                  <a:pt x="97" y="1090"/>
                </a:lnTo>
                <a:lnTo>
                  <a:pt x="88" y="1086"/>
                </a:lnTo>
                <a:lnTo>
                  <a:pt x="78" y="1082"/>
                </a:lnTo>
                <a:lnTo>
                  <a:pt x="69" y="1074"/>
                </a:lnTo>
                <a:lnTo>
                  <a:pt x="59" y="1069"/>
                </a:lnTo>
                <a:lnTo>
                  <a:pt x="52" y="1061"/>
                </a:lnTo>
                <a:lnTo>
                  <a:pt x="42" y="1052"/>
                </a:lnTo>
                <a:lnTo>
                  <a:pt x="36" y="1042"/>
                </a:lnTo>
                <a:lnTo>
                  <a:pt x="29" y="1032"/>
                </a:lnTo>
                <a:lnTo>
                  <a:pt x="23" y="1023"/>
                </a:lnTo>
                <a:lnTo>
                  <a:pt x="17" y="1013"/>
                </a:lnTo>
                <a:lnTo>
                  <a:pt x="13" y="1002"/>
                </a:lnTo>
                <a:lnTo>
                  <a:pt x="10" y="992"/>
                </a:lnTo>
                <a:lnTo>
                  <a:pt x="8" y="981"/>
                </a:lnTo>
                <a:lnTo>
                  <a:pt x="8" y="971"/>
                </a:lnTo>
                <a:lnTo>
                  <a:pt x="8" y="971"/>
                </a:lnTo>
                <a:lnTo>
                  <a:pt x="8" y="966"/>
                </a:lnTo>
                <a:lnTo>
                  <a:pt x="10" y="958"/>
                </a:lnTo>
                <a:lnTo>
                  <a:pt x="13" y="952"/>
                </a:lnTo>
                <a:lnTo>
                  <a:pt x="17" y="948"/>
                </a:lnTo>
                <a:lnTo>
                  <a:pt x="21" y="943"/>
                </a:lnTo>
                <a:lnTo>
                  <a:pt x="23" y="937"/>
                </a:lnTo>
                <a:lnTo>
                  <a:pt x="27" y="931"/>
                </a:lnTo>
                <a:lnTo>
                  <a:pt x="27" y="924"/>
                </a:lnTo>
                <a:lnTo>
                  <a:pt x="27" y="924"/>
                </a:lnTo>
                <a:lnTo>
                  <a:pt x="27" y="918"/>
                </a:lnTo>
                <a:lnTo>
                  <a:pt x="25" y="912"/>
                </a:lnTo>
                <a:lnTo>
                  <a:pt x="25" y="908"/>
                </a:lnTo>
                <a:lnTo>
                  <a:pt x="23" y="903"/>
                </a:lnTo>
                <a:lnTo>
                  <a:pt x="21" y="899"/>
                </a:lnTo>
                <a:lnTo>
                  <a:pt x="19" y="893"/>
                </a:lnTo>
                <a:lnTo>
                  <a:pt x="15" y="887"/>
                </a:lnTo>
                <a:lnTo>
                  <a:pt x="13" y="884"/>
                </a:lnTo>
                <a:lnTo>
                  <a:pt x="12" y="878"/>
                </a:lnTo>
                <a:lnTo>
                  <a:pt x="10" y="874"/>
                </a:lnTo>
                <a:lnTo>
                  <a:pt x="8" y="868"/>
                </a:lnTo>
                <a:lnTo>
                  <a:pt x="6" y="863"/>
                </a:lnTo>
                <a:lnTo>
                  <a:pt x="4" y="857"/>
                </a:lnTo>
                <a:lnTo>
                  <a:pt x="2" y="851"/>
                </a:lnTo>
                <a:lnTo>
                  <a:pt x="2" y="845"/>
                </a:lnTo>
                <a:lnTo>
                  <a:pt x="0" y="840"/>
                </a:lnTo>
                <a:lnTo>
                  <a:pt x="0" y="813"/>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58" name="Freeform 11">
            <a:extLst>
              <a:ext uri="{FF2B5EF4-FFF2-40B4-BE49-F238E27FC236}">
                <a16:creationId xmlns:a16="http://schemas.microsoft.com/office/drawing/2014/main" xmlns="" id="{FDCD8192-2D3F-43B2-BC20-CDBE2CC5557F}"/>
              </a:ext>
            </a:extLst>
          </p:cNvPr>
          <p:cNvSpPr>
            <a:spLocks/>
          </p:cNvSpPr>
          <p:nvPr/>
        </p:nvSpPr>
        <p:spPr bwMode="auto">
          <a:xfrm>
            <a:off x="2895611" y="4744915"/>
            <a:ext cx="442546" cy="367812"/>
          </a:xfrm>
          <a:custGeom>
            <a:avLst/>
            <a:gdLst/>
            <a:ahLst/>
            <a:cxnLst>
              <a:cxn ang="0">
                <a:pos x="21" y="179"/>
              </a:cxn>
              <a:cxn ang="0">
                <a:pos x="54" y="186"/>
              </a:cxn>
              <a:cxn ang="0">
                <a:pos x="84" y="196"/>
              </a:cxn>
              <a:cxn ang="0">
                <a:pos x="111" y="196"/>
              </a:cxn>
              <a:cxn ang="0">
                <a:pos x="143" y="179"/>
              </a:cxn>
              <a:cxn ang="0">
                <a:pos x="166" y="146"/>
              </a:cxn>
              <a:cxn ang="0">
                <a:pos x="185" y="118"/>
              </a:cxn>
              <a:cxn ang="0">
                <a:pos x="201" y="103"/>
              </a:cxn>
              <a:cxn ang="0">
                <a:pos x="224" y="93"/>
              </a:cxn>
              <a:cxn ang="0">
                <a:pos x="250" y="83"/>
              </a:cxn>
              <a:cxn ang="0">
                <a:pos x="269" y="74"/>
              </a:cxn>
              <a:cxn ang="0">
                <a:pos x="273" y="49"/>
              </a:cxn>
              <a:cxn ang="0">
                <a:pos x="287" y="30"/>
              </a:cxn>
              <a:cxn ang="0">
                <a:pos x="315" y="9"/>
              </a:cxn>
              <a:cxn ang="0">
                <a:pos x="350" y="0"/>
              </a:cxn>
              <a:cxn ang="0">
                <a:pos x="374" y="0"/>
              </a:cxn>
              <a:cxn ang="0">
                <a:pos x="390" y="1"/>
              </a:cxn>
              <a:cxn ang="0">
                <a:pos x="462" y="38"/>
              </a:cxn>
              <a:cxn ang="0">
                <a:pos x="500" y="68"/>
              </a:cxn>
              <a:cxn ang="0">
                <a:pos x="554" y="89"/>
              </a:cxn>
              <a:cxn ang="0">
                <a:pos x="586" y="131"/>
              </a:cxn>
              <a:cxn ang="0">
                <a:pos x="584" y="173"/>
              </a:cxn>
              <a:cxn ang="0">
                <a:pos x="573" y="217"/>
              </a:cxn>
              <a:cxn ang="0">
                <a:pos x="561" y="257"/>
              </a:cxn>
              <a:cxn ang="0">
                <a:pos x="559" y="289"/>
              </a:cxn>
              <a:cxn ang="0">
                <a:pos x="571" y="322"/>
              </a:cxn>
              <a:cxn ang="0">
                <a:pos x="571" y="345"/>
              </a:cxn>
              <a:cxn ang="0">
                <a:pos x="556" y="368"/>
              </a:cxn>
              <a:cxn ang="0">
                <a:pos x="536" y="391"/>
              </a:cxn>
              <a:cxn ang="0">
                <a:pos x="525" y="408"/>
              </a:cxn>
              <a:cxn ang="0">
                <a:pos x="521" y="436"/>
              </a:cxn>
              <a:cxn ang="0">
                <a:pos x="514" y="454"/>
              </a:cxn>
              <a:cxn ang="0">
                <a:pos x="487" y="482"/>
              </a:cxn>
              <a:cxn ang="0">
                <a:pos x="449" y="517"/>
              </a:cxn>
              <a:cxn ang="0">
                <a:pos x="428" y="534"/>
              </a:cxn>
              <a:cxn ang="0">
                <a:pos x="412" y="534"/>
              </a:cxn>
              <a:cxn ang="0">
                <a:pos x="397" y="534"/>
              </a:cxn>
              <a:cxn ang="0">
                <a:pos x="369" y="534"/>
              </a:cxn>
              <a:cxn ang="0">
                <a:pos x="342" y="524"/>
              </a:cxn>
              <a:cxn ang="0">
                <a:pos x="304" y="518"/>
              </a:cxn>
              <a:cxn ang="0">
                <a:pos x="283" y="509"/>
              </a:cxn>
              <a:cxn ang="0">
                <a:pos x="266" y="494"/>
              </a:cxn>
              <a:cxn ang="0">
                <a:pos x="247" y="478"/>
              </a:cxn>
              <a:cxn ang="0">
                <a:pos x="224" y="471"/>
              </a:cxn>
              <a:cxn ang="0">
                <a:pos x="187" y="454"/>
              </a:cxn>
              <a:cxn ang="0">
                <a:pos x="178" y="434"/>
              </a:cxn>
              <a:cxn ang="0">
                <a:pos x="176" y="406"/>
              </a:cxn>
              <a:cxn ang="0">
                <a:pos x="174" y="383"/>
              </a:cxn>
              <a:cxn ang="0">
                <a:pos x="159" y="372"/>
              </a:cxn>
              <a:cxn ang="0">
                <a:pos x="143" y="352"/>
              </a:cxn>
              <a:cxn ang="0">
                <a:pos x="128" y="337"/>
              </a:cxn>
              <a:cxn ang="0">
                <a:pos x="86" y="320"/>
              </a:cxn>
              <a:cxn ang="0">
                <a:pos x="63" y="305"/>
              </a:cxn>
              <a:cxn ang="0">
                <a:pos x="54" y="282"/>
              </a:cxn>
              <a:cxn ang="0">
                <a:pos x="44" y="255"/>
              </a:cxn>
              <a:cxn ang="0">
                <a:pos x="21" y="227"/>
              </a:cxn>
              <a:cxn ang="0">
                <a:pos x="4" y="198"/>
              </a:cxn>
            </a:cxnLst>
            <a:rect l="0" t="0" r="r" b="b"/>
            <a:pathLst>
              <a:path w="588" h="534">
                <a:moveTo>
                  <a:pt x="0" y="177"/>
                </a:moveTo>
                <a:lnTo>
                  <a:pt x="0" y="177"/>
                </a:lnTo>
                <a:lnTo>
                  <a:pt x="6" y="177"/>
                </a:lnTo>
                <a:lnTo>
                  <a:pt x="14" y="177"/>
                </a:lnTo>
                <a:lnTo>
                  <a:pt x="21" y="179"/>
                </a:lnTo>
                <a:lnTo>
                  <a:pt x="27" y="181"/>
                </a:lnTo>
                <a:lnTo>
                  <a:pt x="35" y="181"/>
                </a:lnTo>
                <a:lnTo>
                  <a:pt x="40" y="183"/>
                </a:lnTo>
                <a:lnTo>
                  <a:pt x="46" y="185"/>
                </a:lnTo>
                <a:lnTo>
                  <a:pt x="54" y="186"/>
                </a:lnTo>
                <a:lnTo>
                  <a:pt x="60" y="188"/>
                </a:lnTo>
                <a:lnTo>
                  <a:pt x="65" y="190"/>
                </a:lnTo>
                <a:lnTo>
                  <a:pt x="71" y="192"/>
                </a:lnTo>
                <a:lnTo>
                  <a:pt x="79" y="194"/>
                </a:lnTo>
                <a:lnTo>
                  <a:pt x="84" y="196"/>
                </a:lnTo>
                <a:lnTo>
                  <a:pt x="90" y="196"/>
                </a:lnTo>
                <a:lnTo>
                  <a:pt x="96" y="198"/>
                </a:lnTo>
                <a:lnTo>
                  <a:pt x="103" y="198"/>
                </a:lnTo>
                <a:lnTo>
                  <a:pt x="103" y="198"/>
                </a:lnTo>
                <a:lnTo>
                  <a:pt x="111" y="196"/>
                </a:lnTo>
                <a:lnTo>
                  <a:pt x="119" y="196"/>
                </a:lnTo>
                <a:lnTo>
                  <a:pt x="124" y="192"/>
                </a:lnTo>
                <a:lnTo>
                  <a:pt x="130" y="188"/>
                </a:lnTo>
                <a:lnTo>
                  <a:pt x="136" y="183"/>
                </a:lnTo>
                <a:lnTo>
                  <a:pt x="143" y="179"/>
                </a:lnTo>
                <a:lnTo>
                  <a:pt x="147" y="173"/>
                </a:lnTo>
                <a:lnTo>
                  <a:pt x="153" y="165"/>
                </a:lnTo>
                <a:lnTo>
                  <a:pt x="159" y="160"/>
                </a:lnTo>
                <a:lnTo>
                  <a:pt x="163" y="152"/>
                </a:lnTo>
                <a:lnTo>
                  <a:pt x="166" y="146"/>
                </a:lnTo>
                <a:lnTo>
                  <a:pt x="170" y="139"/>
                </a:lnTo>
                <a:lnTo>
                  <a:pt x="174" y="133"/>
                </a:lnTo>
                <a:lnTo>
                  <a:pt x="178" y="127"/>
                </a:lnTo>
                <a:lnTo>
                  <a:pt x="182" y="122"/>
                </a:lnTo>
                <a:lnTo>
                  <a:pt x="185" y="118"/>
                </a:lnTo>
                <a:lnTo>
                  <a:pt x="185" y="118"/>
                </a:lnTo>
                <a:lnTo>
                  <a:pt x="189" y="114"/>
                </a:lnTo>
                <a:lnTo>
                  <a:pt x="193" y="110"/>
                </a:lnTo>
                <a:lnTo>
                  <a:pt x="197" y="106"/>
                </a:lnTo>
                <a:lnTo>
                  <a:pt x="201" y="103"/>
                </a:lnTo>
                <a:lnTo>
                  <a:pt x="205" y="101"/>
                </a:lnTo>
                <a:lnTo>
                  <a:pt x="210" y="99"/>
                </a:lnTo>
                <a:lnTo>
                  <a:pt x="214" y="97"/>
                </a:lnTo>
                <a:lnTo>
                  <a:pt x="220" y="93"/>
                </a:lnTo>
                <a:lnTo>
                  <a:pt x="224" y="93"/>
                </a:lnTo>
                <a:lnTo>
                  <a:pt x="229" y="91"/>
                </a:lnTo>
                <a:lnTo>
                  <a:pt x="235" y="89"/>
                </a:lnTo>
                <a:lnTo>
                  <a:pt x="241" y="87"/>
                </a:lnTo>
                <a:lnTo>
                  <a:pt x="245" y="85"/>
                </a:lnTo>
                <a:lnTo>
                  <a:pt x="250" y="83"/>
                </a:lnTo>
                <a:lnTo>
                  <a:pt x="256" y="82"/>
                </a:lnTo>
                <a:lnTo>
                  <a:pt x="262" y="80"/>
                </a:lnTo>
                <a:lnTo>
                  <a:pt x="262" y="80"/>
                </a:lnTo>
                <a:lnTo>
                  <a:pt x="267" y="78"/>
                </a:lnTo>
                <a:lnTo>
                  <a:pt x="269" y="74"/>
                </a:lnTo>
                <a:lnTo>
                  <a:pt x="271" y="68"/>
                </a:lnTo>
                <a:lnTo>
                  <a:pt x="271" y="64"/>
                </a:lnTo>
                <a:lnTo>
                  <a:pt x="271" y="59"/>
                </a:lnTo>
                <a:lnTo>
                  <a:pt x="271" y="55"/>
                </a:lnTo>
                <a:lnTo>
                  <a:pt x="273" y="49"/>
                </a:lnTo>
                <a:lnTo>
                  <a:pt x="273" y="47"/>
                </a:lnTo>
                <a:lnTo>
                  <a:pt x="273" y="47"/>
                </a:lnTo>
                <a:lnTo>
                  <a:pt x="279" y="40"/>
                </a:lnTo>
                <a:lnTo>
                  <a:pt x="283" y="34"/>
                </a:lnTo>
                <a:lnTo>
                  <a:pt x="287" y="30"/>
                </a:lnTo>
                <a:lnTo>
                  <a:pt x="292" y="24"/>
                </a:lnTo>
                <a:lnTo>
                  <a:pt x="298" y="20"/>
                </a:lnTo>
                <a:lnTo>
                  <a:pt x="304" y="17"/>
                </a:lnTo>
                <a:lnTo>
                  <a:pt x="309" y="13"/>
                </a:lnTo>
                <a:lnTo>
                  <a:pt x="315" y="9"/>
                </a:lnTo>
                <a:lnTo>
                  <a:pt x="321" y="7"/>
                </a:lnTo>
                <a:lnTo>
                  <a:pt x="329" y="5"/>
                </a:lnTo>
                <a:lnTo>
                  <a:pt x="336" y="3"/>
                </a:lnTo>
                <a:lnTo>
                  <a:pt x="342" y="1"/>
                </a:lnTo>
                <a:lnTo>
                  <a:pt x="350" y="0"/>
                </a:lnTo>
                <a:lnTo>
                  <a:pt x="357" y="0"/>
                </a:lnTo>
                <a:lnTo>
                  <a:pt x="365" y="0"/>
                </a:lnTo>
                <a:lnTo>
                  <a:pt x="372" y="0"/>
                </a:lnTo>
                <a:lnTo>
                  <a:pt x="372" y="0"/>
                </a:lnTo>
                <a:lnTo>
                  <a:pt x="374" y="0"/>
                </a:lnTo>
                <a:lnTo>
                  <a:pt x="378" y="0"/>
                </a:lnTo>
                <a:lnTo>
                  <a:pt x="382" y="0"/>
                </a:lnTo>
                <a:lnTo>
                  <a:pt x="384" y="0"/>
                </a:lnTo>
                <a:lnTo>
                  <a:pt x="388" y="1"/>
                </a:lnTo>
                <a:lnTo>
                  <a:pt x="390" y="1"/>
                </a:lnTo>
                <a:lnTo>
                  <a:pt x="393" y="0"/>
                </a:lnTo>
                <a:lnTo>
                  <a:pt x="395" y="0"/>
                </a:lnTo>
                <a:lnTo>
                  <a:pt x="395" y="38"/>
                </a:lnTo>
                <a:lnTo>
                  <a:pt x="462" y="38"/>
                </a:lnTo>
                <a:lnTo>
                  <a:pt x="462" y="38"/>
                </a:lnTo>
                <a:lnTo>
                  <a:pt x="468" y="47"/>
                </a:lnTo>
                <a:lnTo>
                  <a:pt x="474" y="53"/>
                </a:lnTo>
                <a:lnTo>
                  <a:pt x="481" y="59"/>
                </a:lnTo>
                <a:lnTo>
                  <a:pt x="491" y="64"/>
                </a:lnTo>
                <a:lnTo>
                  <a:pt x="500" y="68"/>
                </a:lnTo>
                <a:lnTo>
                  <a:pt x="512" y="72"/>
                </a:lnTo>
                <a:lnTo>
                  <a:pt x="521" y="76"/>
                </a:lnTo>
                <a:lnTo>
                  <a:pt x="533" y="80"/>
                </a:lnTo>
                <a:lnTo>
                  <a:pt x="544" y="83"/>
                </a:lnTo>
                <a:lnTo>
                  <a:pt x="554" y="89"/>
                </a:lnTo>
                <a:lnTo>
                  <a:pt x="563" y="95"/>
                </a:lnTo>
                <a:lnTo>
                  <a:pt x="571" y="103"/>
                </a:lnTo>
                <a:lnTo>
                  <a:pt x="578" y="110"/>
                </a:lnTo>
                <a:lnTo>
                  <a:pt x="582" y="120"/>
                </a:lnTo>
                <a:lnTo>
                  <a:pt x="586" y="131"/>
                </a:lnTo>
                <a:lnTo>
                  <a:pt x="588" y="144"/>
                </a:lnTo>
                <a:lnTo>
                  <a:pt x="588" y="144"/>
                </a:lnTo>
                <a:lnTo>
                  <a:pt x="586" y="154"/>
                </a:lnTo>
                <a:lnTo>
                  <a:pt x="586" y="164"/>
                </a:lnTo>
                <a:lnTo>
                  <a:pt x="584" y="173"/>
                </a:lnTo>
                <a:lnTo>
                  <a:pt x="582" y="183"/>
                </a:lnTo>
                <a:lnTo>
                  <a:pt x="580" y="190"/>
                </a:lnTo>
                <a:lnTo>
                  <a:pt x="578" y="200"/>
                </a:lnTo>
                <a:lnTo>
                  <a:pt x="575" y="207"/>
                </a:lnTo>
                <a:lnTo>
                  <a:pt x="573" y="217"/>
                </a:lnTo>
                <a:lnTo>
                  <a:pt x="569" y="225"/>
                </a:lnTo>
                <a:lnTo>
                  <a:pt x="567" y="232"/>
                </a:lnTo>
                <a:lnTo>
                  <a:pt x="565" y="242"/>
                </a:lnTo>
                <a:lnTo>
                  <a:pt x="563" y="249"/>
                </a:lnTo>
                <a:lnTo>
                  <a:pt x="561" y="257"/>
                </a:lnTo>
                <a:lnTo>
                  <a:pt x="559" y="265"/>
                </a:lnTo>
                <a:lnTo>
                  <a:pt x="557" y="272"/>
                </a:lnTo>
                <a:lnTo>
                  <a:pt x="557" y="280"/>
                </a:lnTo>
                <a:lnTo>
                  <a:pt x="557" y="280"/>
                </a:lnTo>
                <a:lnTo>
                  <a:pt x="559" y="289"/>
                </a:lnTo>
                <a:lnTo>
                  <a:pt x="559" y="297"/>
                </a:lnTo>
                <a:lnTo>
                  <a:pt x="563" y="305"/>
                </a:lnTo>
                <a:lnTo>
                  <a:pt x="565" y="310"/>
                </a:lnTo>
                <a:lnTo>
                  <a:pt x="569" y="316"/>
                </a:lnTo>
                <a:lnTo>
                  <a:pt x="571" y="322"/>
                </a:lnTo>
                <a:lnTo>
                  <a:pt x="573" y="330"/>
                </a:lnTo>
                <a:lnTo>
                  <a:pt x="573" y="335"/>
                </a:lnTo>
                <a:lnTo>
                  <a:pt x="573" y="335"/>
                </a:lnTo>
                <a:lnTo>
                  <a:pt x="573" y="339"/>
                </a:lnTo>
                <a:lnTo>
                  <a:pt x="571" y="345"/>
                </a:lnTo>
                <a:lnTo>
                  <a:pt x="569" y="349"/>
                </a:lnTo>
                <a:lnTo>
                  <a:pt x="567" y="354"/>
                </a:lnTo>
                <a:lnTo>
                  <a:pt x="563" y="358"/>
                </a:lnTo>
                <a:lnTo>
                  <a:pt x="559" y="364"/>
                </a:lnTo>
                <a:lnTo>
                  <a:pt x="556" y="368"/>
                </a:lnTo>
                <a:lnTo>
                  <a:pt x="552" y="372"/>
                </a:lnTo>
                <a:lnTo>
                  <a:pt x="548" y="377"/>
                </a:lnTo>
                <a:lnTo>
                  <a:pt x="544" y="381"/>
                </a:lnTo>
                <a:lnTo>
                  <a:pt x="540" y="387"/>
                </a:lnTo>
                <a:lnTo>
                  <a:pt x="536" y="391"/>
                </a:lnTo>
                <a:lnTo>
                  <a:pt x="533" y="394"/>
                </a:lnTo>
                <a:lnTo>
                  <a:pt x="531" y="398"/>
                </a:lnTo>
                <a:lnTo>
                  <a:pt x="527" y="404"/>
                </a:lnTo>
                <a:lnTo>
                  <a:pt x="525" y="408"/>
                </a:lnTo>
                <a:lnTo>
                  <a:pt x="525" y="408"/>
                </a:lnTo>
                <a:lnTo>
                  <a:pt x="525" y="413"/>
                </a:lnTo>
                <a:lnTo>
                  <a:pt x="523" y="419"/>
                </a:lnTo>
                <a:lnTo>
                  <a:pt x="523" y="425"/>
                </a:lnTo>
                <a:lnTo>
                  <a:pt x="523" y="431"/>
                </a:lnTo>
                <a:lnTo>
                  <a:pt x="521" y="436"/>
                </a:lnTo>
                <a:lnTo>
                  <a:pt x="521" y="442"/>
                </a:lnTo>
                <a:lnTo>
                  <a:pt x="519" y="446"/>
                </a:lnTo>
                <a:lnTo>
                  <a:pt x="515" y="452"/>
                </a:lnTo>
                <a:lnTo>
                  <a:pt x="515" y="452"/>
                </a:lnTo>
                <a:lnTo>
                  <a:pt x="514" y="454"/>
                </a:lnTo>
                <a:lnTo>
                  <a:pt x="510" y="457"/>
                </a:lnTo>
                <a:lnTo>
                  <a:pt x="506" y="463"/>
                </a:lnTo>
                <a:lnTo>
                  <a:pt x="500" y="469"/>
                </a:lnTo>
                <a:lnTo>
                  <a:pt x="494" y="475"/>
                </a:lnTo>
                <a:lnTo>
                  <a:pt x="487" y="482"/>
                </a:lnTo>
                <a:lnTo>
                  <a:pt x="479" y="490"/>
                </a:lnTo>
                <a:lnTo>
                  <a:pt x="472" y="497"/>
                </a:lnTo>
                <a:lnTo>
                  <a:pt x="464" y="503"/>
                </a:lnTo>
                <a:lnTo>
                  <a:pt x="456" y="511"/>
                </a:lnTo>
                <a:lnTo>
                  <a:pt x="449" y="517"/>
                </a:lnTo>
                <a:lnTo>
                  <a:pt x="443" y="522"/>
                </a:lnTo>
                <a:lnTo>
                  <a:pt x="437" y="528"/>
                </a:lnTo>
                <a:lnTo>
                  <a:pt x="433" y="532"/>
                </a:lnTo>
                <a:lnTo>
                  <a:pt x="430" y="534"/>
                </a:lnTo>
                <a:lnTo>
                  <a:pt x="428" y="534"/>
                </a:lnTo>
                <a:lnTo>
                  <a:pt x="428" y="534"/>
                </a:lnTo>
                <a:lnTo>
                  <a:pt x="424" y="534"/>
                </a:lnTo>
                <a:lnTo>
                  <a:pt x="420" y="534"/>
                </a:lnTo>
                <a:lnTo>
                  <a:pt x="416" y="534"/>
                </a:lnTo>
                <a:lnTo>
                  <a:pt x="412" y="534"/>
                </a:lnTo>
                <a:lnTo>
                  <a:pt x="411" y="534"/>
                </a:lnTo>
                <a:lnTo>
                  <a:pt x="407" y="534"/>
                </a:lnTo>
                <a:lnTo>
                  <a:pt x="403" y="534"/>
                </a:lnTo>
                <a:lnTo>
                  <a:pt x="401" y="534"/>
                </a:lnTo>
                <a:lnTo>
                  <a:pt x="397" y="534"/>
                </a:lnTo>
                <a:lnTo>
                  <a:pt x="391" y="534"/>
                </a:lnTo>
                <a:lnTo>
                  <a:pt x="388" y="534"/>
                </a:lnTo>
                <a:lnTo>
                  <a:pt x="382" y="534"/>
                </a:lnTo>
                <a:lnTo>
                  <a:pt x="376" y="534"/>
                </a:lnTo>
                <a:lnTo>
                  <a:pt x="369" y="534"/>
                </a:lnTo>
                <a:lnTo>
                  <a:pt x="361" y="534"/>
                </a:lnTo>
                <a:lnTo>
                  <a:pt x="351" y="534"/>
                </a:lnTo>
                <a:lnTo>
                  <a:pt x="351" y="534"/>
                </a:lnTo>
                <a:lnTo>
                  <a:pt x="346" y="528"/>
                </a:lnTo>
                <a:lnTo>
                  <a:pt x="342" y="524"/>
                </a:lnTo>
                <a:lnTo>
                  <a:pt x="334" y="522"/>
                </a:lnTo>
                <a:lnTo>
                  <a:pt x="327" y="520"/>
                </a:lnTo>
                <a:lnTo>
                  <a:pt x="319" y="520"/>
                </a:lnTo>
                <a:lnTo>
                  <a:pt x="311" y="520"/>
                </a:lnTo>
                <a:lnTo>
                  <a:pt x="304" y="518"/>
                </a:lnTo>
                <a:lnTo>
                  <a:pt x="298" y="517"/>
                </a:lnTo>
                <a:lnTo>
                  <a:pt x="298" y="517"/>
                </a:lnTo>
                <a:lnTo>
                  <a:pt x="292" y="515"/>
                </a:lnTo>
                <a:lnTo>
                  <a:pt x="288" y="513"/>
                </a:lnTo>
                <a:lnTo>
                  <a:pt x="283" y="509"/>
                </a:lnTo>
                <a:lnTo>
                  <a:pt x="279" y="507"/>
                </a:lnTo>
                <a:lnTo>
                  <a:pt x="275" y="503"/>
                </a:lnTo>
                <a:lnTo>
                  <a:pt x="273" y="501"/>
                </a:lnTo>
                <a:lnTo>
                  <a:pt x="269" y="497"/>
                </a:lnTo>
                <a:lnTo>
                  <a:pt x="266" y="494"/>
                </a:lnTo>
                <a:lnTo>
                  <a:pt x="262" y="492"/>
                </a:lnTo>
                <a:lnTo>
                  <a:pt x="258" y="488"/>
                </a:lnTo>
                <a:lnTo>
                  <a:pt x="254" y="484"/>
                </a:lnTo>
                <a:lnTo>
                  <a:pt x="250" y="482"/>
                </a:lnTo>
                <a:lnTo>
                  <a:pt x="247" y="478"/>
                </a:lnTo>
                <a:lnTo>
                  <a:pt x="243" y="476"/>
                </a:lnTo>
                <a:lnTo>
                  <a:pt x="237" y="475"/>
                </a:lnTo>
                <a:lnTo>
                  <a:pt x="231" y="473"/>
                </a:lnTo>
                <a:lnTo>
                  <a:pt x="231" y="473"/>
                </a:lnTo>
                <a:lnTo>
                  <a:pt x="224" y="471"/>
                </a:lnTo>
                <a:lnTo>
                  <a:pt x="216" y="467"/>
                </a:lnTo>
                <a:lnTo>
                  <a:pt x="208" y="465"/>
                </a:lnTo>
                <a:lnTo>
                  <a:pt x="201" y="461"/>
                </a:lnTo>
                <a:lnTo>
                  <a:pt x="193" y="457"/>
                </a:lnTo>
                <a:lnTo>
                  <a:pt x="187" y="454"/>
                </a:lnTo>
                <a:lnTo>
                  <a:pt x="184" y="450"/>
                </a:lnTo>
                <a:lnTo>
                  <a:pt x="180" y="446"/>
                </a:lnTo>
                <a:lnTo>
                  <a:pt x="180" y="446"/>
                </a:lnTo>
                <a:lnTo>
                  <a:pt x="178" y="440"/>
                </a:lnTo>
                <a:lnTo>
                  <a:pt x="178" y="434"/>
                </a:lnTo>
                <a:lnTo>
                  <a:pt x="176" y="429"/>
                </a:lnTo>
                <a:lnTo>
                  <a:pt x="176" y="423"/>
                </a:lnTo>
                <a:lnTo>
                  <a:pt x="176" y="417"/>
                </a:lnTo>
                <a:lnTo>
                  <a:pt x="176" y="412"/>
                </a:lnTo>
                <a:lnTo>
                  <a:pt x="176" y="406"/>
                </a:lnTo>
                <a:lnTo>
                  <a:pt x="176" y="402"/>
                </a:lnTo>
                <a:lnTo>
                  <a:pt x="176" y="396"/>
                </a:lnTo>
                <a:lnTo>
                  <a:pt x="176" y="392"/>
                </a:lnTo>
                <a:lnTo>
                  <a:pt x="174" y="387"/>
                </a:lnTo>
                <a:lnTo>
                  <a:pt x="174" y="383"/>
                </a:lnTo>
                <a:lnTo>
                  <a:pt x="172" y="379"/>
                </a:lnTo>
                <a:lnTo>
                  <a:pt x="168" y="377"/>
                </a:lnTo>
                <a:lnTo>
                  <a:pt x="164" y="373"/>
                </a:lnTo>
                <a:lnTo>
                  <a:pt x="159" y="372"/>
                </a:lnTo>
                <a:lnTo>
                  <a:pt x="159" y="372"/>
                </a:lnTo>
                <a:lnTo>
                  <a:pt x="155" y="370"/>
                </a:lnTo>
                <a:lnTo>
                  <a:pt x="151" y="366"/>
                </a:lnTo>
                <a:lnTo>
                  <a:pt x="149" y="362"/>
                </a:lnTo>
                <a:lnTo>
                  <a:pt x="147" y="358"/>
                </a:lnTo>
                <a:lnTo>
                  <a:pt x="143" y="352"/>
                </a:lnTo>
                <a:lnTo>
                  <a:pt x="142" y="349"/>
                </a:lnTo>
                <a:lnTo>
                  <a:pt x="140" y="345"/>
                </a:lnTo>
                <a:lnTo>
                  <a:pt x="136" y="343"/>
                </a:lnTo>
                <a:lnTo>
                  <a:pt x="136" y="343"/>
                </a:lnTo>
                <a:lnTo>
                  <a:pt x="128" y="337"/>
                </a:lnTo>
                <a:lnTo>
                  <a:pt x="121" y="333"/>
                </a:lnTo>
                <a:lnTo>
                  <a:pt x="111" y="330"/>
                </a:lnTo>
                <a:lnTo>
                  <a:pt x="102" y="326"/>
                </a:lnTo>
                <a:lnTo>
                  <a:pt x="94" y="322"/>
                </a:lnTo>
                <a:lnTo>
                  <a:pt x="86" y="320"/>
                </a:lnTo>
                <a:lnTo>
                  <a:pt x="79" y="316"/>
                </a:lnTo>
                <a:lnTo>
                  <a:pt x="71" y="312"/>
                </a:lnTo>
                <a:lnTo>
                  <a:pt x="71" y="312"/>
                </a:lnTo>
                <a:lnTo>
                  <a:pt x="67" y="309"/>
                </a:lnTo>
                <a:lnTo>
                  <a:pt x="63" y="305"/>
                </a:lnTo>
                <a:lnTo>
                  <a:pt x="60" y="301"/>
                </a:lnTo>
                <a:lnTo>
                  <a:pt x="58" y="297"/>
                </a:lnTo>
                <a:lnTo>
                  <a:pt x="58" y="293"/>
                </a:lnTo>
                <a:lnTo>
                  <a:pt x="56" y="288"/>
                </a:lnTo>
                <a:lnTo>
                  <a:pt x="54" y="282"/>
                </a:lnTo>
                <a:lnTo>
                  <a:pt x="54" y="276"/>
                </a:lnTo>
                <a:lnTo>
                  <a:pt x="54" y="276"/>
                </a:lnTo>
                <a:lnTo>
                  <a:pt x="50" y="270"/>
                </a:lnTo>
                <a:lnTo>
                  <a:pt x="48" y="263"/>
                </a:lnTo>
                <a:lnTo>
                  <a:pt x="44" y="255"/>
                </a:lnTo>
                <a:lnTo>
                  <a:pt x="40" y="249"/>
                </a:lnTo>
                <a:lnTo>
                  <a:pt x="35" y="244"/>
                </a:lnTo>
                <a:lnTo>
                  <a:pt x="31" y="238"/>
                </a:lnTo>
                <a:lnTo>
                  <a:pt x="27" y="234"/>
                </a:lnTo>
                <a:lnTo>
                  <a:pt x="21" y="227"/>
                </a:lnTo>
                <a:lnTo>
                  <a:pt x="18" y="223"/>
                </a:lnTo>
                <a:lnTo>
                  <a:pt x="14" y="217"/>
                </a:lnTo>
                <a:lnTo>
                  <a:pt x="10" y="211"/>
                </a:lnTo>
                <a:lnTo>
                  <a:pt x="6" y="206"/>
                </a:lnTo>
                <a:lnTo>
                  <a:pt x="4" y="198"/>
                </a:lnTo>
                <a:lnTo>
                  <a:pt x="2" y="192"/>
                </a:lnTo>
                <a:lnTo>
                  <a:pt x="0" y="185"/>
                </a:lnTo>
                <a:lnTo>
                  <a:pt x="0" y="177"/>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59" name="Freeform 12">
            <a:extLst>
              <a:ext uri="{FF2B5EF4-FFF2-40B4-BE49-F238E27FC236}">
                <a16:creationId xmlns:a16="http://schemas.microsoft.com/office/drawing/2014/main" xmlns="" id="{91D3FF18-3F27-410F-87FB-2D44F7E616DA}"/>
              </a:ext>
            </a:extLst>
          </p:cNvPr>
          <p:cNvSpPr>
            <a:spLocks/>
          </p:cNvSpPr>
          <p:nvPr/>
        </p:nvSpPr>
        <p:spPr bwMode="auto">
          <a:xfrm>
            <a:off x="3336691" y="4407877"/>
            <a:ext cx="172915" cy="401515"/>
          </a:xfrm>
          <a:custGeom>
            <a:avLst/>
            <a:gdLst/>
            <a:ahLst/>
            <a:cxnLst>
              <a:cxn ang="0">
                <a:pos x="218" y="401"/>
              </a:cxn>
              <a:cxn ang="0">
                <a:pos x="233" y="437"/>
              </a:cxn>
              <a:cxn ang="0">
                <a:pos x="223" y="447"/>
              </a:cxn>
              <a:cxn ang="0">
                <a:pos x="227" y="492"/>
              </a:cxn>
              <a:cxn ang="0">
                <a:pos x="225" y="511"/>
              </a:cxn>
              <a:cxn ang="0">
                <a:pos x="212" y="517"/>
              </a:cxn>
              <a:cxn ang="0">
                <a:pos x="195" y="525"/>
              </a:cxn>
              <a:cxn ang="0">
                <a:pos x="174" y="546"/>
              </a:cxn>
              <a:cxn ang="0">
                <a:pos x="178" y="555"/>
              </a:cxn>
              <a:cxn ang="0">
                <a:pos x="174" y="567"/>
              </a:cxn>
              <a:cxn ang="0">
                <a:pos x="174" y="580"/>
              </a:cxn>
              <a:cxn ang="0">
                <a:pos x="137" y="544"/>
              </a:cxn>
              <a:cxn ang="0">
                <a:pos x="126" y="506"/>
              </a:cxn>
              <a:cxn ang="0">
                <a:pos x="137" y="479"/>
              </a:cxn>
              <a:cxn ang="0">
                <a:pos x="149" y="452"/>
              </a:cxn>
              <a:cxn ang="0">
                <a:pos x="143" y="414"/>
              </a:cxn>
              <a:cxn ang="0">
                <a:pos x="111" y="380"/>
              </a:cxn>
              <a:cxn ang="0">
                <a:pos x="86" y="395"/>
              </a:cxn>
              <a:cxn ang="0">
                <a:pos x="63" y="385"/>
              </a:cxn>
              <a:cxn ang="0">
                <a:pos x="44" y="355"/>
              </a:cxn>
              <a:cxn ang="0">
                <a:pos x="6" y="342"/>
              </a:cxn>
              <a:cxn ang="0">
                <a:pos x="6" y="315"/>
              </a:cxn>
              <a:cxn ang="0">
                <a:pos x="21" y="302"/>
              </a:cxn>
              <a:cxn ang="0">
                <a:pos x="34" y="277"/>
              </a:cxn>
              <a:cxn ang="0">
                <a:pos x="40" y="254"/>
              </a:cxn>
              <a:cxn ang="0">
                <a:pos x="48" y="231"/>
              </a:cxn>
              <a:cxn ang="0">
                <a:pos x="61" y="214"/>
              </a:cxn>
              <a:cxn ang="0">
                <a:pos x="59" y="187"/>
              </a:cxn>
              <a:cxn ang="0">
                <a:pos x="52" y="160"/>
              </a:cxn>
              <a:cxn ang="0">
                <a:pos x="57" y="137"/>
              </a:cxn>
              <a:cxn ang="0">
                <a:pos x="65" y="111"/>
              </a:cxn>
              <a:cxn ang="0">
                <a:pos x="78" y="80"/>
              </a:cxn>
              <a:cxn ang="0">
                <a:pos x="71" y="52"/>
              </a:cxn>
              <a:cxn ang="0">
                <a:pos x="59" y="23"/>
              </a:cxn>
              <a:cxn ang="0">
                <a:pos x="52" y="0"/>
              </a:cxn>
              <a:cxn ang="0">
                <a:pos x="94" y="6"/>
              </a:cxn>
              <a:cxn ang="0">
                <a:pos x="111" y="25"/>
              </a:cxn>
              <a:cxn ang="0">
                <a:pos x="120" y="52"/>
              </a:cxn>
              <a:cxn ang="0">
                <a:pos x="124" y="61"/>
              </a:cxn>
              <a:cxn ang="0">
                <a:pos x="134" y="73"/>
              </a:cxn>
              <a:cxn ang="0">
                <a:pos x="134" y="170"/>
              </a:cxn>
              <a:cxn ang="0">
                <a:pos x="124" y="202"/>
              </a:cxn>
              <a:cxn ang="0">
                <a:pos x="113" y="225"/>
              </a:cxn>
              <a:cxn ang="0">
                <a:pos x="118" y="242"/>
              </a:cxn>
              <a:cxn ang="0">
                <a:pos x="128" y="271"/>
              </a:cxn>
              <a:cxn ang="0">
                <a:pos x="134" y="319"/>
              </a:cxn>
              <a:cxn ang="0">
                <a:pos x="143" y="332"/>
              </a:cxn>
              <a:cxn ang="0">
                <a:pos x="149" y="345"/>
              </a:cxn>
              <a:cxn ang="0">
                <a:pos x="143" y="359"/>
              </a:cxn>
              <a:cxn ang="0">
                <a:pos x="149" y="376"/>
              </a:cxn>
              <a:cxn ang="0">
                <a:pos x="162" y="380"/>
              </a:cxn>
              <a:cxn ang="0">
                <a:pos x="166" y="368"/>
              </a:cxn>
              <a:cxn ang="0">
                <a:pos x="179" y="374"/>
              </a:cxn>
              <a:cxn ang="0">
                <a:pos x="189" y="378"/>
              </a:cxn>
              <a:cxn ang="0">
                <a:pos x="191" y="366"/>
              </a:cxn>
            </a:cxnLst>
            <a:rect l="0" t="0" r="r" b="b"/>
            <a:pathLst>
              <a:path w="233" h="580">
                <a:moveTo>
                  <a:pt x="189" y="378"/>
                </a:moveTo>
                <a:lnTo>
                  <a:pt x="189" y="378"/>
                </a:lnTo>
                <a:lnTo>
                  <a:pt x="197" y="382"/>
                </a:lnTo>
                <a:lnTo>
                  <a:pt x="202" y="385"/>
                </a:lnTo>
                <a:lnTo>
                  <a:pt x="210" y="393"/>
                </a:lnTo>
                <a:lnTo>
                  <a:pt x="218" y="401"/>
                </a:lnTo>
                <a:lnTo>
                  <a:pt x="223" y="410"/>
                </a:lnTo>
                <a:lnTo>
                  <a:pt x="227" y="418"/>
                </a:lnTo>
                <a:lnTo>
                  <a:pt x="231" y="427"/>
                </a:lnTo>
                <a:lnTo>
                  <a:pt x="233" y="435"/>
                </a:lnTo>
                <a:lnTo>
                  <a:pt x="233" y="435"/>
                </a:lnTo>
                <a:lnTo>
                  <a:pt x="233" y="437"/>
                </a:lnTo>
                <a:lnTo>
                  <a:pt x="231" y="439"/>
                </a:lnTo>
                <a:lnTo>
                  <a:pt x="229" y="439"/>
                </a:lnTo>
                <a:lnTo>
                  <a:pt x="227" y="441"/>
                </a:lnTo>
                <a:lnTo>
                  <a:pt x="225" y="443"/>
                </a:lnTo>
                <a:lnTo>
                  <a:pt x="225" y="445"/>
                </a:lnTo>
                <a:lnTo>
                  <a:pt x="223" y="447"/>
                </a:lnTo>
                <a:lnTo>
                  <a:pt x="223" y="448"/>
                </a:lnTo>
                <a:lnTo>
                  <a:pt x="227" y="483"/>
                </a:lnTo>
                <a:lnTo>
                  <a:pt x="227" y="483"/>
                </a:lnTo>
                <a:lnTo>
                  <a:pt x="227" y="487"/>
                </a:lnTo>
                <a:lnTo>
                  <a:pt x="227" y="490"/>
                </a:lnTo>
                <a:lnTo>
                  <a:pt x="227" y="492"/>
                </a:lnTo>
                <a:lnTo>
                  <a:pt x="227" y="496"/>
                </a:lnTo>
                <a:lnTo>
                  <a:pt x="227" y="500"/>
                </a:lnTo>
                <a:lnTo>
                  <a:pt x="227" y="504"/>
                </a:lnTo>
                <a:lnTo>
                  <a:pt x="227" y="508"/>
                </a:lnTo>
                <a:lnTo>
                  <a:pt x="225" y="511"/>
                </a:lnTo>
                <a:lnTo>
                  <a:pt x="225" y="511"/>
                </a:lnTo>
                <a:lnTo>
                  <a:pt x="223" y="513"/>
                </a:lnTo>
                <a:lnTo>
                  <a:pt x="221" y="515"/>
                </a:lnTo>
                <a:lnTo>
                  <a:pt x="220" y="517"/>
                </a:lnTo>
                <a:lnTo>
                  <a:pt x="218" y="517"/>
                </a:lnTo>
                <a:lnTo>
                  <a:pt x="214" y="517"/>
                </a:lnTo>
                <a:lnTo>
                  <a:pt x="212" y="517"/>
                </a:lnTo>
                <a:lnTo>
                  <a:pt x="208" y="517"/>
                </a:lnTo>
                <a:lnTo>
                  <a:pt x="204" y="517"/>
                </a:lnTo>
                <a:lnTo>
                  <a:pt x="204" y="517"/>
                </a:lnTo>
                <a:lnTo>
                  <a:pt x="202" y="517"/>
                </a:lnTo>
                <a:lnTo>
                  <a:pt x="199" y="521"/>
                </a:lnTo>
                <a:lnTo>
                  <a:pt x="195" y="525"/>
                </a:lnTo>
                <a:lnTo>
                  <a:pt x="189" y="529"/>
                </a:lnTo>
                <a:lnTo>
                  <a:pt x="183" y="532"/>
                </a:lnTo>
                <a:lnTo>
                  <a:pt x="178" y="538"/>
                </a:lnTo>
                <a:lnTo>
                  <a:pt x="174" y="542"/>
                </a:lnTo>
                <a:lnTo>
                  <a:pt x="174" y="546"/>
                </a:lnTo>
                <a:lnTo>
                  <a:pt x="174" y="546"/>
                </a:lnTo>
                <a:lnTo>
                  <a:pt x="174" y="548"/>
                </a:lnTo>
                <a:lnTo>
                  <a:pt x="174" y="550"/>
                </a:lnTo>
                <a:lnTo>
                  <a:pt x="176" y="551"/>
                </a:lnTo>
                <a:lnTo>
                  <a:pt x="178" y="553"/>
                </a:lnTo>
                <a:lnTo>
                  <a:pt x="178" y="553"/>
                </a:lnTo>
                <a:lnTo>
                  <a:pt x="178" y="555"/>
                </a:lnTo>
                <a:lnTo>
                  <a:pt x="176" y="557"/>
                </a:lnTo>
                <a:lnTo>
                  <a:pt x="176" y="559"/>
                </a:lnTo>
                <a:lnTo>
                  <a:pt x="174" y="561"/>
                </a:lnTo>
                <a:lnTo>
                  <a:pt x="174" y="563"/>
                </a:lnTo>
                <a:lnTo>
                  <a:pt x="174" y="565"/>
                </a:lnTo>
                <a:lnTo>
                  <a:pt x="174" y="567"/>
                </a:lnTo>
                <a:lnTo>
                  <a:pt x="174" y="569"/>
                </a:lnTo>
                <a:lnTo>
                  <a:pt x="174" y="569"/>
                </a:lnTo>
                <a:lnTo>
                  <a:pt x="174" y="572"/>
                </a:lnTo>
                <a:lnTo>
                  <a:pt x="174" y="574"/>
                </a:lnTo>
                <a:lnTo>
                  <a:pt x="174" y="578"/>
                </a:lnTo>
                <a:lnTo>
                  <a:pt x="174" y="580"/>
                </a:lnTo>
                <a:lnTo>
                  <a:pt x="174" y="580"/>
                </a:lnTo>
                <a:lnTo>
                  <a:pt x="168" y="576"/>
                </a:lnTo>
                <a:lnTo>
                  <a:pt x="160" y="572"/>
                </a:lnTo>
                <a:lnTo>
                  <a:pt x="153" y="563"/>
                </a:lnTo>
                <a:lnTo>
                  <a:pt x="145" y="553"/>
                </a:lnTo>
                <a:lnTo>
                  <a:pt x="137" y="544"/>
                </a:lnTo>
                <a:lnTo>
                  <a:pt x="132" y="532"/>
                </a:lnTo>
                <a:lnTo>
                  <a:pt x="128" y="523"/>
                </a:lnTo>
                <a:lnTo>
                  <a:pt x="126" y="515"/>
                </a:lnTo>
                <a:lnTo>
                  <a:pt x="126" y="515"/>
                </a:lnTo>
                <a:lnTo>
                  <a:pt x="126" y="511"/>
                </a:lnTo>
                <a:lnTo>
                  <a:pt x="126" y="506"/>
                </a:lnTo>
                <a:lnTo>
                  <a:pt x="128" y="502"/>
                </a:lnTo>
                <a:lnTo>
                  <a:pt x="130" y="498"/>
                </a:lnTo>
                <a:lnTo>
                  <a:pt x="132" y="492"/>
                </a:lnTo>
                <a:lnTo>
                  <a:pt x="134" y="489"/>
                </a:lnTo>
                <a:lnTo>
                  <a:pt x="136" y="485"/>
                </a:lnTo>
                <a:lnTo>
                  <a:pt x="137" y="479"/>
                </a:lnTo>
                <a:lnTo>
                  <a:pt x="139" y="475"/>
                </a:lnTo>
                <a:lnTo>
                  <a:pt x="143" y="471"/>
                </a:lnTo>
                <a:lnTo>
                  <a:pt x="145" y="468"/>
                </a:lnTo>
                <a:lnTo>
                  <a:pt x="147" y="462"/>
                </a:lnTo>
                <a:lnTo>
                  <a:pt x="147" y="458"/>
                </a:lnTo>
                <a:lnTo>
                  <a:pt x="149" y="452"/>
                </a:lnTo>
                <a:lnTo>
                  <a:pt x="149" y="448"/>
                </a:lnTo>
                <a:lnTo>
                  <a:pt x="149" y="443"/>
                </a:lnTo>
                <a:lnTo>
                  <a:pt x="149" y="443"/>
                </a:lnTo>
                <a:lnTo>
                  <a:pt x="149" y="433"/>
                </a:lnTo>
                <a:lnTo>
                  <a:pt x="147" y="424"/>
                </a:lnTo>
                <a:lnTo>
                  <a:pt x="143" y="414"/>
                </a:lnTo>
                <a:lnTo>
                  <a:pt x="139" y="403"/>
                </a:lnTo>
                <a:lnTo>
                  <a:pt x="134" y="395"/>
                </a:lnTo>
                <a:lnTo>
                  <a:pt x="126" y="387"/>
                </a:lnTo>
                <a:lnTo>
                  <a:pt x="118" y="382"/>
                </a:lnTo>
                <a:lnTo>
                  <a:pt x="111" y="380"/>
                </a:lnTo>
                <a:lnTo>
                  <a:pt x="111" y="380"/>
                </a:lnTo>
                <a:lnTo>
                  <a:pt x="105" y="382"/>
                </a:lnTo>
                <a:lnTo>
                  <a:pt x="101" y="384"/>
                </a:lnTo>
                <a:lnTo>
                  <a:pt x="97" y="385"/>
                </a:lnTo>
                <a:lnTo>
                  <a:pt x="94" y="389"/>
                </a:lnTo>
                <a:lnTo>
                  <a:pt x="90" y="391"/>
                </a:lnTo>
                <a:lnTo>
                  <a:pt x="86" y="395"/>
                </a:lnTo>
                <a:lnTo>
                  <a:pt x="82" y="397"/>
                </a:lnTo>
                <a:lnTo>
                  <a:pt x="78" y="397"/>
                </a:lnTo>
                <a:lnTo>
                  <a:pt x="78" y="397"/>
                </a:lnTo>
                <a:lnTo>
                  <a:pt x="73" y="395"/>
                </a:lnTo>
                <a:lnTo>
                  <a:pt x="69" y="391"/>
                </a:lnTo>
                <a:lnTo>
                  <a:pt x="63" y="385"/>
                </a:lnTo>
                <a:lnTo>
                  <a:pt x="59" y="378"/>
                </a:lnTo>
                <a:lnTo>
                  <a:pt x="54" y="370"/>
                </a:lnTo>
                <a:lnTo>
                  <a:pt x="50" y="365"/>
                </a:lnTo>
                <a:lnTo>
                  <a:pt x="46" y="359"/>
                </a:lnTo>
                <a:lnTo>
                  <a:pt x="44" y="355"/>
                </a:lnTo>
                <a:lnTo>
                  <a:pt x="44" y="355"/>
                </a:lnTo>
                <a:lnTo>
                  <a:pt x="38" y="351"/>
                </a:lnTo>
                <a:lnTo>
                  <a:pt x="31" y="349"/>
                </a:lnTo>
                <a:lnTo>
                  <a:pt x="25" y="347"/>
                </a:lnTo>
                <a:lnTo>
                  <a:pt x="17" y="345"/>
                </a:lnTo>
                <a:lnTo>
                  <a:pt x="10" y="344"/>
                </a:lnTo>
                <a:lnTo>
                  <a:pt x="6" y="342"/>
                </a:lnTo>
                <a:lnTo>
                  <a:pt x="2" y="336"/>
                </a:lnTo>
                <a:lnTo>
                  <a:pt x="0" y="326"/>
                </a:lnTo>
                <a:lnTo>
                  <a:pt x="0" y="326"/>
                </a:lnTo>
                <a:lnTo>
                  <a:pt x="2" y="323"/>
                </a:lnTo>
                <a:lnTo>
                  <a:pt x="4" y="319"/>
                </a:lnTo>
                <a:lnTo>
                  <a:pt x="6" y="315"/>
                </a:lnTo>
                <a:lnTo>
                  <a:pt x="10" y="313"/>
                </a:lnTo>
                <a:lnTo>
                  <a:pt x="12" y="309"/>
                </a:lnTo>
                <a:lnTo>
                  <a:pt x="15" y="307"/>
                </a:lnTo>
                <a:lnTo>
                  <a:pt x="19" y="305"/>
                </a:lnTo>
                <a:lnTo>
                  <a:pt x="21" y="302"/>
                </a:lnTo>
                <a:lnTo>
                  <a:pt x="21" y="302"/>
                </a:lnTo>
                <a:lnTo>
                  <a:pt x="23" y="296"/>
                </a:lnTo>
                <a:lnTo>
                  <a:pt x="27" y="290"/>
                </a:lnTo>
                <a:lnTo>
                  <a:pt x="29" y="286"/>
                </a:lnTo>
                <a:lnTo>
                  <a:pt x="31" y="284"/>
                </a:lnTo>
                <a:lnTo>
                  <a:pt x="33" y="281"/>
                </a:lnTo>
                <a:lnTo>
                  <a:pt x="34" y="277"/>
                </a:lnTo>
                <a:lnTo>
                  <a:pt x="36" y="273"/>
                </a:lnTo>
                <a:lnTo>
                  <a:pt x="38" y="269"/>
                </a:lnTo>
                <a:lnTo>
                  <a:pt x="38" y="269"/>
                </a:lnTo>
                <a:lnTo>
                  <a:pt x="40" y="263"/>
                </a:lnTo>
                <a:lnTo>
                  <a:pt x="40" y="258"/>
                </a:lnTo>
                <a:lnTo>
                  <a:pt x="40" y="254"/>
                </a:lnTo>
                <a:lnTo>
                  <a:pt x="40" y="248"/>
                </a:lnTo>
                <a:lnTo>
                  <a:pt x="42" y="244"/>
                </a:lnTo>
                <a:lnTo>
                  <a:pt x="42" y="239"/>
                </a:lnTo>
                <a:lnTo>
                  <a:pt x="44" y="235"/>
                </a:lnTo>
                <a:lnTo>
                  <a:pt x="48" y="231"/>
                </a:lnTo>
                <a:lnTo>
                  <a:pt x="48" y="231"/>
                </a:lnTo>
                <a:lnTo>
                  <a:pt x="50" y="227"/>
                </a:lnTo>
                <a:lnTo>
                  <a:pt x="54" y="225"/>
                </a:lnTo>
                <a:lnTo>
                  <a:pt x="55" y="223"/>
                </a:lnTo>
                <a:lnTo>
                  <a:pt x="57" y="220"/>
                </a:lnTo>
                <a:lnTo>
                  <a:pt x="59" y="218"/>
                </a:lnTo>
                <a:lnTo>
                  <a:pt x="61" y="214"/>
                </a:lnTo>
                <a:lnTo>
                  <a:pt x="61" y="210"/>
                </a:lnTo>
                <a:lnTo>
                  <a:pt x="63" y="206"/>
                </a:lnTo>
                <a:lnTo>
                  <a:pt x="63" y="206"/>
                </a:lnTo>
                <a:lnTo>
                  <a:pt x="61" y="199"/>
                </a:lnTo>
                <a:lnTo>
                  <a:pt x="61" y="193"/>
                </a:lnTo>
                <a:lnTo>
                  <a:pt x="59" y="187"/>
                </a:lnTo>
                <a:lnTo>
                  <a:pt x="57" y="183"/>
                </a:lnTo>
                <a:lnTo>
                  <a:pt x="55" y="178"/>
                </a:lnTo>
                <a:lnTo>
                  <a:pt x="54" y="172"/>
                </a:lnTo>
                <a:lnTo>
                  <a:pt x="52" y="168"/>
                </a:lnTo>
                <a:lnTo>
                  <a:pt x="52" y="160"/>
                </a:lnTo>
                <a:lnTo>
                  <a:pt x="52" y="160"/>
                </a:lnTo>
                <a:lnTo>
                  <a:pt x="52" y="157"/>
                </a:lnTo>
                <a:lnTo>
                  <a:pt x="52" y="153"/>
                </a:lnTo>
                <a:lnTo>
                  <a:pt x="54" y="149"/>
                </a:lnTo>
                <a:lnTo>
                  <a:pt x="55" y="145"/>
                </a:lnTo>
                <a:lnTo>
                  <a:pt x="55" y="141"/>
                </a:lnTo>
                <a:lnTo>
                  <a:pt x="57" y="137"/>
                </a:lnTo>
                <a:lnTo>
                  <a:pt x="57" y="134"/>
                </a:lnTo>
                <a:lnTo>
                  <a:pt x="57" y="130"/>
                </a:lnTo>
                <a:lnTo>
                  <a:pt x="57" y="130"/>
                </a:lnTo>
                <a:lnTo>
                  <a:pt x="59" y="124"/>
                </a:lnTo>
                <a:lnTo>
                  <a:pt x="61" y="116"/>
                </a:lnTo>
                <a:lnTo>
                  <a:pt x="65" y="111"/>
                </a:lnTo>
                <a:lnTo>
                  <a:pt x="69" y="105"/>
                </a:lnTo>
                <a:lnTo>
                  <a:pt x="73" y="99"/>
                </a:lnTo>
                <a:lnTo>
                  <a:pt x="75" y="94"/>
                </a:lnTo>
                <a:lnTo>
                  <a:pt x="78" y="88"/>
                </a:lnTo>
                <a:lnTo>
                  <a:pt x="78" y="80"/>
                </a:lnTo>
                <a:lnTo>
                  <a:pt x="78" y="80"/>
                </a:lnTo>
                <a:lnTo>
                  <a:pt x="78" y="76"/>
                </a:lnTo>
                <a:lnTo>
                  <a:pt x="78" y="71"/>
                </a:lnTo>
                <a:lnTo>
                  <a:pt x="76" y="67"/>
                </a:lnTo>
                <a:lnTo>
                  <a:pt x="75" y="61"/>
                </a:lnTo>
                <a:lnTo>
                  <a:pt x="73" y="57"/>
                </a:lnTo>
                <a:lnTo>
                  <a:pt x="71" y="52"/>
                </a:lnTo>
                <a:lnTo>
                  <a:pt x="69" y="46"/>
                </a:lnTo>
                <a:lnTo>
                  <a:pt x="67" y="42"/>
                </a:lnTo>
                <a:lnTo>
                  <a:pt x="65" y="36"/>
                </a:lnTo>
                <a:lnTo>
                  <a:pt x="63" y="33"/>
                </a:lnTo>
                <a:lnTo>
                  <a:pt x="61" y="27"/>
                </a:lnTo>
                <a:lnTo>
                  <a:pt x="59" y="23"/>
                </a:lnTo>
                <a:lnTo>
                  <a:pt x="57" y="17"/>
                </a:lnTo>
                <a:lnTo>
                  <a:pt x="55" y="12"/>
                </a:lnTo>
                <a:lnTo>
                  <a:pt x="55" y="8"/>
                </a:lnTo>
                <a:lnTo>
                  <a:pt x="55" y="2"/>
                </a:lnTo>
                <a:lnTo>
                  <a:pt x="52" y="0"/>
                </a:lnTo>
                <a:lnTo>
                  <a:pt x="52" y="0"/>
                </a:lnTo>
                <a:lnTo>
                  <a:pt x="57" y="2"/>
                </a:lnTo>
                <a:lnTo>
                  <a:pt x="65" y="4"/>
                </a:lnTo>
                <a:lnTo>
                  <a:pt x="71" y="6"/>
                </a:lnTo>
                <a:lnTo>
                  <a:pt x="78" y="6"/>
                </a:lnTo>
                <a:lnTo>
                  <a:pt x="86" y="6"/>
                </a:lnTo>
                <a:lnTo>
                  <a:pt x="94" y="6"/>
                </a:lnTo>
                <a:lnTo>
                  <a:pt x="101" y="6"/>
                </a:lnTo>
                <a:lnTo>
                  <a:pt x="109" y="4"/>
                </a:lnTo>
                <a:lnTo>
                  <a:pt x="109" y="4"/>
                </a:lnTo>
                <a:lnTo>
                  <a:pt x="109" y="12"/>
                </a:lnTo>
                <a:lnTo>
                  <a:pt x="111" y="19"/>
                </a:lnTo>
                <a:lnTo>
                  <a:pt x="111" y="25"/>
                </a:lnTo>
                <a:lnTo>
                  <a:pt x="113" y="31"/>
                </a:lnTo>
                <a:lnTo>
                  <a:pt x="113" y="34"/>
                </a:lnTo>
                <a:lnTo>
                  <a:pt x="115" y="40"/>
                </a:lnTo>
                <a:lnTo>
                  <a:pt x="118" y="46"/>
                </a:lnTo>
                <a:lnTo>
                  <a:pt x="120" y="52"/>
                </a:lnTo>
                <a:lnTo>
                  <a:pt x="120" y="52"/>
                </a:lnTo>
                <a:lnTo>
                  <a:pt x="120" y="54"/>
                </a:lnTo>
                <a:lnTo>
                  <a:pt x="120" y="57"/>
                </a:lnTo>
                <a:lnTo>
                  <a:pt x="120" y="59"/>
                </a:lnTo>
                <a:lnTo>
                  <a:pt x="122" y="61"/>
                </a:lnTo>
                <a:lnTo>
                  <a:pt x="122" y="61"/>
                </a:lnTo>
                <a:lnTo>
                  <a:pt x="124" y="61"/>
                </a:lnTo>
                <a:lnTo>
                  <a:pt x="126" y="63"/>
                </a:lnTo>
                <a:lnTo>
                  <a:pt x="128" y="65"/>
                </a:lnTo>
                <a:lnTo>
                  <a:pt x="128" y="67"/>
                </a:lnTo>
                <a:lnTo>
                  <a:pt x="130" y="69"/>
                </a:lnTo>
                <a:lnTo>
                  <a:pt x="132" y="71"/>
                </a:lnTo>
                <a:lnTo>
                  <a:pt x="134" y="73"/>
                </a:lnTo>
                <a:lnTo>
                  <a:pt x="137" y="75"/>
                </a:lnTo>
                <a:lnTo>
                  <a:pt x="137" y="160"/>
                </a:lnTo>
                <a:lnTo>
                  <a:pt x="137" y="160"/>
                </a:lnTo>
                <a:lnTo>
                  <a:pt x="136" y="162"/>
                </a:lnTo>
                <a:lnTo>
                  <a:pt x="136" y="166"/>
                </a:lnTo>
                <a:lnTo>
                  <a:pt x="134" y="170"/>
                </a:lnTo>
                <a:lnTo>
                  <a:pt x="134" y="174"/>
                </a:lnTo>
                <a:lnTo>
                  <a:pt x="132" y="179"/>
                </a:lnTo>
                <a:lnTo>
                  <a:pt x="130" y="185"/>
                </a:lnTo>
                <a:lnTo>
                  <a:pt x="128" y="191"/>
                </a:lnTo>
                <a:lnTo>
                  <a:pt x="126" y="197"/>
                </a:lnTo>
                <a:lnTo>
                  <a:pt x="124" y="202"/>
                </a:lnTo>
                <a:lnTo>
                  <a:pt x="122" y="208"/>
                </a:lnTo>
                <a:lnTo>
                  <a:pt x="120" y="212"/>
                </a:lnTo>
                <a:lnTo>
                  <a:pt x="118" y="218"/>
                </a:lnTo>
                <a:lnTo>
                  <a:pt x="116" y="221"/>
                </a:lnTo>
                <a:lnTo>
                  <a:pt x="115" y="223"/>
                </a:lnTo>
                <a:lnTo>
                  <a:pt x="113" y="225"/>
                </a:lnTo>
                <a:lnTo>
                  <a:pt x="111" y="225"/>
                </a:lnTo>
                <a:lnTo>
                  <a:pt x="111" y="225"/>
                </a:lnTo>
                <a:lnTo>
                  <a:pt x="111" y="231"/>
                </a:lnTo>
                <a:lnTo>
                  <a:pt x="113" y="235"/>
                </a:lnTo>
                <a:lnTo>
                  <a:pt x="116" y="239"/>
                </a:lnTo>
                <a:lnTo>
                  <a:pt x="118" y="242"/>
                </a:lnTo>
                <a:lnTo>
                  <a:pt x="122" y="246"/>
                </a:lnTo>
                <a:lnTo>
                  <a:pt x="124" y="252"/>
                </a:lnTo>
                <a:lnTo>
                  <a:pt x="126" y="256"/>
                </a:lnTo>
                <a:lnTo>
                  <a:pt x="128" y="263"/>
                </a:lnTo>
                <a:lnTo>
                  <a:pt x="128" y="263"/>
                </a:lnTo>
                <a:lnTo>
                  <a:pt x="128" y="271"/>
                </a:lnTo>
                <a:lnTo>
                  <a:pt x="128" y="279"/>
                </a:lnTo>
                <a:lnTo>
                  <a:pt x="128" y="286"/>
                </a:lnTo>
                <a:lnTo>
                  <a:pt x="128" y="296"/>
                </a:lnTo>
                <a:lnTo>
                  <a:pt x="130" y="303"/>
                </a:lnTo>
                <a:lnTo>
                  <a:pt x="132" y="311"/>
                </a:lnTo>
                <a:lnTo>
                  <a:pt x="134" y="319"/>
                </a:lnTo>
                <a:lnTo>
                  <a:pt x="137" y="326"/>
                </a:lnTo>
                <a:lnTo>
                  <a:pt x="137" y="326"/>
                </a:lnTo>
                <a:lnTo>
                  <a:pt x="139" y="328"/>
                </a:lnTo>
                <a:lnTo>
                  <a:pt x="141" y="330"/>
                </a:lnTo>
                <a:lnTo>
                  <a:pt x="143" y="332"/>
                </a:lnTo>
                <a:lnTo>
                  <a:pt x="143" y="332"/>
                </a:lnTo>
                <a:lnTo>
                  <a:pt x="145" y="334"/>
                </a:lnTo>
                <a:lnTo>
                  <a:pt x="147" y="336"/>
                </a:lnTo>
                <a:lnTo>
                  <a:pt x="149" y="340"/>
                </a:lnTo>
                <a:lnTo>
                  <a:pt x="149" y="344"/>
                </a:lnTo>
                <a:lnTo>
                  <a:pt x="149" y="344"/>
                </a:lnTo>
                <a:lnTo>
                  <a:pt x="149" y="345"/>
                </a:lnTo>
                <a:lnTo>
                  <a:pt x="147" y="347"/>
                </a:lnTo>
                <a:lnTo>
                  <a:pt x="147" y="349"/>
                </a:lnTo>
                <a:lnTo>
                  <a:pt x="147" y="351"/>
                </a:lnTo>
                <a:lnTo>
                  <a:pt x="145" y="355"/>
                </a:lnTo>
                <a:lnTo>
                  <a:pt x="145" y="357"/>
                </a:lnTo>
                <a:lnTo>
                  <a:pt x="143" y="359"/>
                </a:lnTo>
                <a:lnTo>
                  <a:pt x="143" y="363"/>
                </a:lnTo>
                <a:lnTo>
                  <a:pt x="143" y="363"/>
                </a:lnTo>
                <a:lnTo>
                  <a:pt x="143" y="365"/>
                </a:lnTo>
                <a:lnTo>
                  <a:pt x="145" y="368"/>
                </a:lnTo>
                <a:lnTo>
                  <a:pt x="147" y="372"/>
                </a:lnTo>
                <a:lnTo>
                  <a:pt x="149" y="376"/>
                </a:lnTo>
                <a:lnTo>
                  <a:pt x="151" y="378"/>
                </a:lnTo>
                <a:lnTo>
                  <a:pt x="155" y="380"/>
                </a:lnTo>
                <a:lnTo>
                  <a:pt x="158" y="382"/>
                </a:lnTo>
                <a:lnTo>
                  <a:pt x="162" y="382"/>
                </a:lnTo>
                <a:lnTo>
                  <a:pt x="162" y="382"/>
                </a:lnTo>
                <a:lnTo>
                  <a:pt x="162" y="380"/>
                </a:lnTo>
                <a:lnTo>
                  <a:pt x="162" y="378"/>
                </a:lnTo>
                <a:lnTo>
                  <a:pt x="162" y="376"/>
                </a:lnTo>
                <a:lnTo>
                  <a:pt x="162" y="374"/>
                </a:lnTo>
                <a:lnTo>
                  <a:pt x="164" y="372"/>
                </a:lnTo>
                <a:lnTo>
                  <a:pt x="164" y="370"/>
                </a:lnTo>
                <a:lnTo>
                  <a:pt x="166" y="368"/>
                </a:lnTo>
                <a:lnTo>
                  <a:pt x="168" y="366"/>
                </a:lnTo>
                <a:lnTo>
                  <a:pt x="168" y="366"/>
                </a:lnTo>
                <a:lnTo>
                  <a:pt x="170" y="368"/>
                </a:lnTo>
                <a:lnTo>
                  <a:pt x="174" y="370"/>
                </a:lnTo>
                <a:lnTo>
                  <a:pt x="176" y="372"/>
                </a:lnTo>
                <a:lnTo>
                  <a:pt x="179" y="374"/>
                </a:lnTo>
                <a:lnTo>
                  <a:pt x="181" y="376"/>
                </a:lnTo>
                <a:lnTo>
                  <a:pt x="185" y="378"/>
                </a:lnTo>
                <a:lnTo>
                  <a:pt x="187" y="380"/>
                </a:lnTo>
                <a:lnTo>
                  <a:pt x="191" y="380"/>
                </a:lnTo>
                <a:lnTo>
                  <a:pt x="191" y="380"/>
                </a:lnTo>
                <a:lnTo>
                  <a:pt x="189" y="378"/>
                </a:lnTo>
                <a:lnTo>
                  <a:pt x="187" y="376"/>
                </a:lnTo>
                <a:lnTo>
                  <a:pt x="187" y="374"/>
                </a:lnTo>
                <a:lnTo>
                  <a:pt x="189" y="372"/>
                </a:lnTo>
                <a:lnTo>
                  <a:pt x="189" y="370"/>
                </a:lnTo>
                <a:lnTo>
                  <a:pt x="189" y="368"/>
                </a:lnTo>
                <a:lnTo>
                  <a:pt x="191" y="366"/>
                </a:lnTo>
                <a:lnTo>
                  <a:pt x="191" y="363"/>
                </a:lnTo>
                <a:lnTo>
                  <a:pt x="191" y="363"/>
                </a:lnTo>
                <a:lnTo>
                  <a:pt x="189" y="378"/>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0" name="Freeform 13">
            <a:extLst>
              <a:ext uri="{FF2B5EF4-FFF2-40B4-BE49-F238E27FC236}">
                <a16:creationId xmlns:a16="http://schemas.microsoft.com/office/drawing/2014/main" xmlns="" id="{6ABACDCB-066F-48B8-A663-2B1DC1801989}"/>
              </a:ext>
            </a:extLst>
          </p:cNvPr>
          <p:cNvSpPr>
            <a:spLocks/>
          </p:cNvSpPr>
          <p:nvPr/>
        </p:nvSpPr>
        <p:spPr bwMode="auto">
          <a:xfrm>
            <a:off x="3179895" y="4448907"/>
            <a:ext cx="634511" cy="914400"/>
          </a:xfrm>
          <a:custGeom>
            <a:avLst/>
            <a:gdLst/>
            <a:ahLst/>
            <a:cxnLst>
              <a:cxn ang="0">
                <a:pos x="437" y="380"/>
              </a:cxn>
              <a:cxn ang="0">
                <a:pos x="431" y="435"/>
              </a:cxn>
              <a:cxn ang="0">
                <a:pos x="416" y="460"/>
              </a:cxn>
              <a:cxn ang="0">
                <a:pos x="378" y="489"/>
              </a:cxn>
              <a:cxn ang="0">
                <a:pos x="378" y="510"/>
              </a:cxn>
              <a:cxn ang="0">
                <a:pos x="341" y="487"/>
              </a:cxn>
              <a:cxn ang="0">
                <a:pos x="341" y="422"/>
              </a:cxn>
              <a:cxn ang="0">
                <a:pos x="347" y="357"/>
              </a:cxn>
              <a:cxn ang="0">
                <a:pos x="290" y="338"/>
              </a:cxn>
              <a:cxn ang="0">
                <a:pos x="248" y="298"/>
              </a:cxn>
              <a:cxn ang="0">
                <a:pos x="153" y="330"/>
              </a:cxn>
              <a:cxn ang="0">
                <a:pos x="86" y="349"/>
              </a:cxn>
              <a:cxn ang="0">
                <a:pos x="32" y="369"/>
              </a:cxn>
              <a:cxn ang="0">
                <a:pos x="4" y="405"/>
              </a:cxn>
              <a:cxn ang="0">
                <a:pos x="8" y="430"/>
              </a:cxn>
              <a:cxn ang="0">
                <a:pos x="101" y="491"/>
              </a:cxn>
              <a:cxn ang="0">
                <a:pos x="206" y="563"/>
              </a:cxn>
              <a:cxn ang="0">
                <a:pos x="187" y="664"/>
              </a:cxn>
              <a:cxn ang="0">
                <a:pos x="189" y="748"/>
              </a:cxn>
              <a:cxn ang="0">
                <a:pos x="172" y="804"/>
              </a:cxn>
              <a:cxn ang="0">
                <a:pos x="143" y="857"/>
              </a:cxn>
              <a:cxn ang="0">
                <a:pos x="107" y="914"/>
              </a:cxn>
              <a:cxn ang="0">
                <a:pos x="50" y="966"/>
              </a:cxn>
              <a:cxn ang="0">
                <a:pos x="65" y="1052"/>
              </a:cxn>
              <a:cxn ang="0">
                <a:pos x="88" y="1114"/>
              </a:cxn>
              <a:cxn ang="0">
                <a:pos x="88" y="1164"/>
              </a:cxn>
              <a:cxn ang="0">
                <a:pos x="76" y="1246"/>
              </a:cxn>
              <a:cxn ang="0">
                <a:pos x="84" y="1275"/>
              </a:cxn>
              <a:cxn ang="0">
                <a:pos x="118" y="1326"/>
              </a:cxn>
              <a:cxn ang="0">
                <a:pos x="151" y="1273"/>
              </a:cxn>
              <a:cxn ang="0">
                <a:pos x="158" y="1227"/>
              </a:cxn>
              <a:cxn ang="0">
                <a:pos x="216" y="1189"/>
              </a:cxn>
              <a:cxn ang="0">
                <a:pos x="284" y="1168"/>
              </a:cxn>
              <a:cxn ang="0">
                <a:pos x="351" y="1126"/>
              </a:cxn>
              <a:cxn ang="0">
                <a:pos x="361" y="1073"/>
              </a:cxn>
              <a:cxn ang="0">
                <a:pos x="370" y="1013"/>
              </a:cxn>
              <a:cxn ang="0">
                <a:pos x="376" y="977"/>
              </a:cxn>
              <a:cxn ang="0">
                <a:pos x="357" y="903"/>
              </a:cxn>
              <a:cxn ang="0">
                <a:pos x="334" y="830"/>
              </a:cxn>
              <a:cxn ang="0">
                <a:pos x="345" y="773"/>
              </a:cxn>
              <a:cxn ang="0">
                <a:pos x="422" y="718"/>
              </a:cxn>
              <a:cxn ang="0">
                <a:pos x="502" y="657"/>
              </a:cxn>
              <a:cxn ang="0">
                <a:pos x="582" y="586"/>
              </a:cxn>
              <a:cxn ang="0">
                <a:pos x="692" y="538"/>
              </a:cxn>
              <a:cxn ang="0">
                <a:pos x="757" y="485"/>
              </a:cxn>
              <a:cxn ang="0">
                <a:pos x="811" y="426"/>
              </a:cxn>
              <a:cxn ang="0">
                <a:pos x="837" y="357"/>
              </a:cxn>
              <a:cxn ang="0">
                <a:pos x="824" y="308"/>
              </a:cxn>
              <a:cxn ang="0">
                <a:pos x="824" y="260"/>
              </a:cxn>
              <a:cxn ang="0">
                <a:pos x="826" y="210"/>
              </a:cxn>
              <a:cxn ang="0">
                <a:pos x="816" y="147"/>
              </a:cxn>
              <a:cxn ang="0">
                <a:pos x="822" y="92"/>
              </a:cxn>
              <a:cxn ang="0">
                <a:pos x="818" y="19"/>
              </a:cxn>
              <a:cxn ang="0">
                <a:pos x="765" y="39"/>
              </a:cxn>
              <a:cxn ang="0">
                <a:pos x="658" y="73"/>
              </a:cxn>
              <a:cxn ang="0">
                <a:pos x="610" y="79"/>
              </a:cxn>
              <a:cxn ang="0">
                <a:pos x="544" y="105"/>
              </a:cxn>
              <a:cxn ang="0">
                <a:pos x="479" y="94"/>
              </a:cxn>
              <a:cxn ang="0">
                <a:pos x="435" y="86"/>
              </a:cxn>
              <a:cxn ang="0">
                <a:pos x="383" y="103"/>
              </a:cxn>
              <a:cxn ang="0">
                <a:pos x="382" y="136"/>
              </a:cxn>
              <a:cxn ang="0">
                <a:pos x="368" y="193"/>
              </a:cxn>
              <a:cxn ang="0">
                <a:pos x="395" y="306"/>
              </a:cxn>
            </a:cxnLst>
            <a:rect l="0" t="0" r="r" b="b"/>
            <a:pathLst>
              <a:path w="837" h="1326">
                <a:moveTo>
                  <a:pt x="393" y="321"/>
                </a:moveTo>
                <a:lnTo>
                  <a:pt x="393" y="321"/>
                </a:lnTo>
                <a:lnTo>
                  <a:pt x="401" y="325"/>
                </a:lnTo>
                <a:lnTo>
                  <a:pt x="406" y="328"/>
                </a:lnTo>
                <a:lnTo>
                  <a:pt x="414" y="336"/>
                </a:lnTo>
                <a:lnTo>
                  <a:pt x="422" y="344"/>
                </a:lnTo>
                <a:lnTo>
                  <a:pt x="427" y="353"/>
                </a:lnTo>
                <a:lnTo>
                  <a:pt x="431" y="361"/>
                </a:lnTo>
                <a:lnTo>
                  <a:pt x="435" y="370"/>
                </a:lnTo>
                <a:lnTo>
                  <a:pt x="437" y="378"/>
                </a:lnTo>
                <a:lnTo>
                  <a:pt x="437" y="378"/>
                </a:lnTo>
                <a:lnTo>
                  <a:pt x="437" y="380"/>
                </a:lnTo>
                <a:lnTo>
                  <a:pt x="435" y="382"/>
                </a:lnTo>
                <a:lnTo>
                  <a:pt x="433" y="382"/>
                </a:lnTo>
                <a:lnTo>
                  <a:pt x="431" y="384"/>
                </a:lnTo>
                <a:lnTo>
                  <a:pt x="429" y="386"/>
                </a:lnTo>
                <a:lnTo>
                  <a:pt x="429" y="388"/>
                </a:lnTo>
                <a:lnTo>
                  <a:pt x="427" y="390"/>
                </a:lnTo>
                <a:lnTo>
                  <a:pt x="427" y="391"/>
                </a:lnTo>
                <a:lnTo>
                  <a:pt x="431" y="426"/>
                </a:lnTo>
                <a:lnTo>
                  <a:pt x="431" y="426"/>
                </a:lnTo>
                <a:lnTo>
                  <a:pt x="431" y="430"/>
                </a:lnTo>
                <a:lnTo>
                  <a:pt x="431" y="433"/>
                </a:lnTo>
                <a:lnTo>
                  <a:pt x="431" y="435"/>
                </a:lnTo>
                <a:lnTo>
                  <a:pt x="431" y="439"/>
                </a:lnTo>
                <a:lnTo>
                  <a:pt x="431" y="443"/>
                </a:lnTo>
                <a:lnTo>
                  <a:pt x="431" y="447"/>
                </a:lnTo>
                <a:lnTo>
                  <a:pt x="431" y="451"/>
                </a:lnTo>
                <a:lnTo>
                  <a:pt x="429" y="454"/>
                </a:lnTo>
                <a:lnTo>
                  <a:pt x="429" y="454"/>
                </a:lnTo>
                <a:lnTo>
                  <a:pt x="427" y="456"/>
                </a:lnTo>
                <a:lnTo>
                  <a:pt x="425" y="458"/>
                </a:lnTo>
                <a:lnTo>
                  <a:pt x="424" y="460"/>
                </a:lnTo>
                <a:lnTo>
                  <a:pt x="422" y="460"/>
                </a:lnTo>
                <a:lnTo>
                  <a:pt x="418" y="460"/>
                </a:lnTo>
                <a:lnTo>
                  <a:pt x="416" y="460"/>
                </a:lnTo>
                <a:lnTo>
                  <a:pt x="412" y="460"/>
                </a:lnTo>
                <a:lnTo>
                  <a:pt x="408" y="460"/>
                </a:lnTo>
                <a:lnTo>
                  <a:pt x="408" y="460"/>
                </a:lnTo>
                <a:lnTo>
                  <a:pt x="406" y="460"/>
                </a:lnTo>
                <a:lnTo>
                  <a:pt x="403" y="464"/>
                </a:lnTo>
                <a:lnTo>
                  <a:pt x="399" y="468"/>
                </a:lnTo>
                <a:lnTo>
                  <a:pt x="393" y="472"/>
                </a:lnTo>
                <a:lnTo>
                  <a:pt x="387" y="475"/>
                </a:lnTo>
                <a:lnTo>
                  <a:pt x="382" y="481"/>
                </a:lnTo>
                <a:lnTo>
                  <a:pt x="378" y="485"/>
                </a:lnTo>
                <a:lnTo>
                  <a:pt x="378" y="489"/>
                </a:lnTo>
                <a:lnTo>
                  <a:pt x="378" y="489"/>
                </a:lnTo>
                <a:lnTo>
                  <a:pt x="378" y="491"/>
                </a:lnTo>
                <a:lnTo>
                  <a:pt x="378" y="493"/>
                </a:lnTo>
                <a:lnTo>
                  <a:pt x="380" y="494"/>
                </a:lnTo>
                <a:lnTo>
                  <a:pt x="382" y="496"/>
                </a:lnTo>
                <a:lnTo>
                  <a:pt x="382" y="496"/>
                </a:lnTo>
                <a:lnTo>
                  <a:pt x="382" y="498"/>
                </a:lnTo>
                <a:lnTo>
                  <a:pt x="380" y="500"/>
                </a:lnTo>
                <a:lnTo>
                  <a:pt x="380" y="502"/>
                </a:lnTo>
                <a:lnTo>
                  <a:pt x="378" y="504"/>
                </a:lnTo>
                <a:lnTo>
                  <a:pt x="378" y="506"/>
                </a:lnTo>
                <a:lnTo>
                  <a:pt x="378" y="508"/>
                </a:lnTo>
                <a:lnTo>
                  <a:pt x="378" y="510"/>
                </a:lnTo>
                <a:lnTo>
                  <a:pt x="378" y="512"/>
                </a:lnTo>
                <a:lnTo>
                  <a:pt x="378" y="512"/>
                </a:lnTo>
                <a:lnTo>
                  <a:pt x="378" y="515"/>
                </a:lnTo>
                <a:lnTo>
                  <a:pt x="378" y="517"/>
                </a:lnTo>
                <a:lnTo>
                  <a:pt x="378" y="521"/>
                </a:lnTo>
                <a:lnTo>
                  <a:pt x="378" y="523"/>
                </a:lnTo>
                <a:lnTo>
                  <a:pt x="378" y="523"/>
                </a:lnTo>
                <a:lnTo>
                  <a:pt x="372" y="519"/>
                </a:lnTo>
                <a:lnTo>
                  <a:pt x="364" y="515"/>
                </a:lnTo>
                <a:lnTo>
                  <a:pt x="357" y="506"/>
                </a:lnTo>
                <a:lnTo>
                  <a:pt x="349" y="496"/>
                </a:lnTo>
                <a:lnTo>
                  <a:pt x="341" y="487"/>
                </a:lnTo>
                <a:lnTo>
                  <a:pt x="336" y="475"/>
                </a:lnTo>
                <a:lnTo>
                  <a:pt x="332" y="466"/>
                </a:lnTo>
                <a:lnTo>
                  <a:pt x="330" y="458"/>
                </a:lnTo>
                <a:lnTo>
                  <a:pt x="330" y="458"/>
                </a:lnTo>
                <a:lnTo>
                  <a:pt x="330" y="454"/>
                </a:lnTo>
                <a:lnTo>
                  <a:pt x="330" y="449"/>
                </a:lnTo>
                <a:lnTo>
                  <a:pt x="332" y="445"/>
                </a:lnTo>
                <a:lnTo>
                  <a:pt x="334" y="441"/>
                </a:lnTo>
                <a:lnTo>
                  <a:pt x="336" y="435"/>
                </a:lnTo>
                <a:lnTo>
                  <a:pt x="338" y="432"/>
                </a:lnTo>
                <a:lnTo>
                  <a:pt x="340" y="428"/>
                </a:lnTo>
                <a:lnTo>
                  <a:pt x="341" y="422"/>
                </a:lnTo>
                <a:lnTo>
                  <a:pt x="343" y="418"/>
                </a:lnTo>
                <a:lnTo>
                  <a:pt x="347" y="414"/>
                </a:lnTo>
                <a:lnTo>
                  <a:pt x="349" y="411"/>
                </a:lnTo>
                <a:lnTo>
                  <a:pt x="351" y="405"/>
                </a:lnTo>
                <a:lnTo>
                  <a:pt x="351" y="401"/>
                </a:lnTo>
                <a:lnTo>
                  <a:pt x="353" y="395"/>
                </a:lnTo>
                <a:lnTo>
                  <a:pt x="353" y="391"/>
                </a:lnTo>
                <a:lnTo>
                  <a:pt x="353" y="386"/>
                </a:lnTo>
                <a:lnTo>
                  <a:pt x="353" y="386"/>
                </a:lnTo>
                <a:lnTo>
                  <a:pt x="353" y="376"/>
                </a:lnTo>
                <a:lnTo>
                  <a:pt x="351" y="367"/>
                </a:lnTo>
                <a:lnTo>
                  <a:pt x="347" y="357"/>
                </a:lnTo>
                <a:lnTo>
                  <a:pt x="343" y="346"/>
                </a:lnTo>
                <a:lnTo>
                  <a:pt x="338" y="338"/>
                </a:lnTo>
                <a:lnTo>
                  <a:pt x="330" y="330"/>
                </a:lnTo>
                <a:lnTo>
                  <a:pt x="322" y="325"/>
                </a:lnTo>
                <a:lnTo>
                  <a:pt x="315" y="323"/>
                </a:lnTo>
                <a:lnTo>
                  <a:pt x="315" y="323"/>
                </a:lnTo>
                <a:lnTo>
                  <a:pt x="309" y="325"/>
                </a:lnTo>
                <a:lnTo>
                  <a:pt x="305" y="327"/>
                </a:lnTo>
                <a:lnTo>
                  <a:pt x="301" y="328"/>
                </a:lnTo>
                <a:lnTo>
                  <a:pt x="298" y="332"/>
                </a:lnTo>
                <a:lnTo>
                  <a:pt x="294" y="334"/>
                </a:lnTo>
                <a:lnTo>
                  <a:pt x="290" y="338"/>
                </a:lnTo>
                <a:lnTo>
                  <a:pt x="286" y="340"/>
                </a:lnTo>
                <a:lnTo>
                  <a:pt x="282" y="340"/>
                </a:lnTo>
                <a:lnTo>
                  <a:pt x="282" y="340"/>
                </a:lnTo>
                <a:lnTo>
                  <a:pt x="277" y="338"/>
                </a:lnTo>
                <a:lnTo>
                  <a:pt x="273" y="334"/>
                </a:lnTo>
                <a:lnTo>
                  <a:pt x="267" y="328"/>
                </a:lnTo>
                <a:lnTo>
                  <a:pt x="263" y="321"/>
                </a:lnTo>
                <a:lnTo>
                  <a:pt x="258" y="313"/>
                </a:lnTo>
                <a:lnTo>
                  <a:pt x="254" y="308"/>
                </a:lnTo>
                <a:lnTo>
                  <a:pt x="250" y="302"/>
                </a:lnTo>
                <a:lnTo>
                  <a:pt x="248" y="298"/>
                </a:lnTo>
                <a:lnTo>
                  <a:pt x="248" y="298"/>
                </a:lnTo>
                <a:lnTo>
                  <a:pt x="242" y="302"/>
                </a:lnTo>
                <a:lnTo>
                  <a:pt x="235" y="304"/>
                </a:lnTo>
                <a:lnTo>
                  <a:pt x="225" y="306"/>
                </a:lnTo>
                <a:lnTo>
                  <a:pt x="217" y="309"/>
                </a:lnTo>
                <a:lnTo>
                  <a:pt x="210" y="311"/>
                </a:lnTo>
                <a:lnTo>
                  <a:pt x="202" y="315"/>
                </a:lnTo>
                <a:lnTo>
                  <a:pt x="195" y="317"/>
                </a:lnTo>
                <a:lnTo>
                  <a:pt x="185" y="319"/>
                </a:lnTo>
                <a:lnTo>
                  <a:pt x="177" y="323"/>
                </a:lnTo>
                <a:lnTo>
                  <a:pt x="170" y="325"/>
                </a:lnTo>
                <a:lnTo>
                  <a:pt x="160" y="328"/>
                </a:lnTo>
                <a:lnTo>
                  <a:pt x="153" y="330"/>
                </a:lnTo>
                <a:lnTo>
                  <a:pt x="145" y="332"/>
                </a:lnTo>
                <a:lnTo>
                  <a:pt x="137" y="336"/>
                </a:lnTo>
                <a:lnTo>
                  <a:pt x="130" y="338"/>
                </a:lnTo>
                <a:lnTo>
                  <a:pt x="122" y="338"/>
                </a:lnTo>
                <a:lnTo>
                  <a:pt x="122" y="338"/>
                </a:lnTo>
                <a:lnTo>
                  <a:pt x="116" y="340"/>
                </a:lnTo>
                <a:lnTo>
                  <a:pt x="111" y="342"/>
                </a:lnTo>
                <a:lnTo>
                  <a:pt x="107" y="344"/>
                </a:lnTo>
                <a:lnTo>
                  <a:pt x="101" y="344"/>
                </a:lnTo>
                <a:lnTo>
                  <a:pt x="95" y="346"/>
                </a:lnTo>
                <a:lnTo>
                  <a:pt x="92" y="348"/>
                </a:lnTo>
                <a:lnTo>
                  <a:pt x="86" y="349"/>
                </a:lnTo>
                <a:lnTo>
                  <a:pt x="82" y="351"/>
                </a:lnTo>
                <a:lnTo>
                  <a:pt x="76" y="353"/>
                </a:lnTo>
                <a:lnTo>
                  <a:pt x="73" y="355"/>
                </a:lnTo>
                <a:lnTo>
                  <a:pt x="67" y="357"/>
                </a:lnTo>
                <a:lnTo>
                  <a:pt x="63" y="359"/>
                </a:lnTo>
                <a:lnTo>
                  <a:pt x="57" y="361"/>
                </a:lnTo>
                <a:lnTo>
                  <a:pt x="52" y="363"/>
                </a:lnTo>
                <a:lnTo>
                  <a:pt x="46" y="365"/>
                </a:lnTo>
                <a:lnTo>
                  <a:pt x="40" y="367"/>
                </a:lnTo>
                <a:lnTo>
                  <a:pt x="40" y="367"/>
                </a:lnTo>
                <a:lnTo>
                  <a:pt x="38" y="367"/>
                </a:lnTo>
                <a:lnTo>
                  <a:pt x="32" y="369"/>
                </a:lnTo>
                <a:lnTo>
                  <a:pt x="29" y="372"/>
                </a:lnTo>
                <a:lnTo>
                  <a:pt x="23" y="374"/>
                </a:lnTo>
                <a:lnTo>
                  <a:pt x="17" y="376"/>
                </a:lnTo>
                <a:lnTo>
                  <a:pt x="11" y="380"/>
                </a:lnTo>
                <a:lnTo>
                  <a:pt x="6" y="382"/>
                </a:lnTo>
                <a:lnTo>
                  <a:pt x="0" y="382"/>
                </a:lnTo>
                <a:lnTo>
                  <a:pt x="0" y="393"/>
                </a:lnTo>
                <a:lnTo>
                  <a:pt x="0" y="393"/>
                </a:lnTo>
                <a:lnTo>
                  <a:pt x="0" y="395"/>
                </a:lnTo>
                <a:lnTo>
                  <a:pt x="2" y="399"/>
                </a:lnTo>
                <a:lnTo>
                  <a:pt x="2" y="401"/>
                </a:lnTo>
                <a:lnTo>
                  <a:pt x="4" y="405"/>
                </a:lnTo>
                <a:lnTo>
                  <a:pt x="4" y="407"/>
                </a:lnTo>
                <a:lnTo>
                  <a:pt x="6" y="411"/>
                </a:lnTo>
                <a:lnTo>
                  <a:pt x="6" y="414"/>
                </a:lnTo>
                <a:lnTo>
                  <a:pt x="6" y="416"/>
                </a:lnTo>
                <a:lnTo>
                  <a:pt x="6" y="416"/>
                </a:lnTo>
                <a:lnTo>
                  <a:pt x="6" y="418"/>
                </a:lnTo>
                <a:lnTo>
                  <a:pt x="8" y="418"/>
                </a:lnTo>
                <a:lnTo>
                  <a:pt x="8" y="420"/>
                </a:lnTo>
                <a:lnTo>
                  <a:pt x="8" y="422"/>
                </a:lnTo>
                <a:lnTo>
                  <a:pt x="8" y="424"/>
                </a:lnTo>
                <a:lnTo>
                  <a:pt x="8" y="428"/>
                </a:lnTo>
                <a:lnTo>
                  <a:pt x="8" y="430"/>
                </a:lnTo>
                <a:lnTo>
                  <a:pt x="8" y="433"/>
                </a:lnTo>
                <a:lnTo>
                  <a:pt x="8" y="433"/>
                </a:lnTo>
                <a:lnTo>
                  <a:pt x="10" y="433"/>
                </a:lnTo>
                <a:lnTo>
                  <a:pt x="11" y="432"/>
                </a:lnTo>
                <a:lnTo>
                  <a:pt x="13" y="432"/>
                </a:lnTo>
                <a:lnTo>
                  <a:pt x="15" y="432"/>
                </a:lnTo>
                <a:lnTo>
                  <a:pt x="15" y="470"/>
                </a:lnTo>
                <a:lnTo>
                  <a:pt x="82" y="470"/>
                </a:lnTo>
                <a:lnTo>
                  <a:pt x="82" y="470"/>
                </a:lnTo>
                <a:lnTo>
                  <a:pt x="88" y="479"/>
                </a:lnTo>
                <a:lnTo>
                  <a:pt x="94" y="485"/>
                </a:lnTo>
                <a:lnTo>
                  <a:pt x="101" y="491"/>
                </a:lnTo>
                <a:lnTo>
                  <a:pt x="111" y="496"/>
                </a:lnTo>
                <a:lnTo>
                  <a:pt x="120" y="500"/>
                </a:lnTo>
                <a:lnTo>
                  <a:pt x="132" y="504"/>
                </a:lnTo>
                <a:lnTo>
                  <a:pt x="141" y="508"/>
                </a:lnTo>
                <a:lnTo>
                  <a:pt x="153" y="512"/>
                </a:lnTo>
                <a:lnTo>
                  <a:pt x="164" y="515"/>
                </a:lnTo>
                <a:lnTo>
                  <a:pt x="174" y="521"/>
                </a:lnTo>
                <a:lnTo>
                  <a:pt x="183" y="527"/>
                </a:lnTo>
                <a:lnTo>
                  <a:pt x="191" y="535"/>
                </a:lnTo>
                <a:lnTo>
                  <a:pt x="198" y="542"/>
                </a:lnTo>
                <a:lnTo>
                  <a:pt x="202" y="552"/>
                </a:lnTo>
                <a:lnTo>
                  <a:pt x="206" y="563"/>
                </a:lnTo>
                <a:lnTo>
                  <a:pt x="208" y="576"/>
                </a:lnTo>
                <a:lnTo>
                  <a:pt x="208" y="576"/>
                </a:lnTo>
                <a:lnTo>
                  <a:pt x="206" y="586"/>
                </a:lnTo>
                <a:lnTo>
                  <a:pt x="206" y="596"/>
                </a:lnTo>
                <a:lnTo>
                  <a:pt x="204" y="605"/>
                </a:lnTo>
                <a:lnTo>
                  <a:pt x="202" y="615"/>
                </a:lnTo>
                <a:lnTo>
                  <a:pt x="200" y="622"/>
                </a:lnTo>
                <a:lnTo>
                  <a:pt x="198" y="632"/>
                </a:lnTo>
                <a:lnTo>
                  <a:pt x="195" y="639"/>
                </a:lnTo>
                <a:lnTo>
                  <a:pt x="193" y="649"/>
                </a:lnTo>
                <a:lnTo>
                  <a:pt x="189" y="657"/>
                </a:lnTo>
                <a:lnTo>
                  <a:pt x="187" y="664"/>
                </a:lnTo>
                <a:lnTo>
                  <a:pt x="185" y="674"/>
                </a:lnTo>
                <a:lnTo>
                  <a:pt x="183" y="681"/>
                </a:lnTo>
                <a:lnTo>
                  <a:pt x="181" y="689"/>
                </a:lnTo>
                <a:lnTo>
                  <a:pt x="179" y="697"/>
                </a:lnTo>
                <a:lnTo>
                  <a:pt x="177" y="704"/>
                </a:lnTo>
                <a:lnTo>
                  <a:pt x="177" y="712"/>
                </a:lnTo>
                <a:lnTo>
                  <a:pt x="177" y="712"/>
                </a:lnTo>
                <a:lnTo>
                  <a:pt x="179" y="721"/>
                </a:lnTo>
                <a:lnTo>
                  <a:pt x="179" y="729"/>
                </a:lnTo>
                <a:lnTo>
                  <a:pt x="183" y="737"/>
                </a:lnTo>
                <a:lnTo>
                  <a:pt x="185" y="742"/>
                </a:lnTo>
                <a:lnTo>
                  <a:pt x="189" y="748"/>
                </a:lnTo>
                <a:lnTo>
                  <a:pt x="191" y="754"/>
                </a:lnTo>
                <a:lnTo>
                  <a:pt x="193" y="762"/>
                </a:lnTo>
                <a:lnTo>
                  <a:pt x="193" y="767"/>
                </a:lnTo>
                <a:lnTo>
                  <a:pt x="193" y="767"/>
                </a:lnTo>
                <a:lnTo>
                  <a:pt x="193" y="771"/>
                </a:lnTo>
                <a:lnTo>
                  <a:pt x="191" y="777"/>
                </a:lnTo>
                <a:lnTo>
                  <a:pt x="189" y="781"/>
                </a:lnTo>
                <a:lnTo>
                  <a:pt x="187" y="786"/>
                </a:lnTo>
                <a:lnTo>
                  <a:pt x="183" y="790"/>
                </a:lnTo>
                <a:lnTo>
                  <a:pt x="179" y="796"/>
                </a:lnTo>
                <a:lnTo>
                  <a:pt x="176" y="800"/>
                </a:lnTo>
                <a:lnTo>
                  <a:pt x="172" y="804"/>
                </a:lnTo>
                <a:lnTo>
                  <a:pt x="168" y="809"/>
                </a:lnTo>
                <a:lnTo>
                  <a:pt x="164" y="813"/>
                </a:lnTo>
                <a:lnTo>
                  <a:pt x="160" y="819"/>
                </a:lnTo>
                <a:lnTo>
                  <a:pt x="156" y="823"/>
                </a:lnTo>
                <a:lnTo>
                  <a:pt x="153" y="826"/>
                </a:lnTo>
                <a:lnTo>
                  <a:pt x="151" y="830"/>
                </a:lnTo>
                <a:lnTo>
                  <a:pt x="147" y="836"/>
                </a:lnTo>
                <a:lnTo>
                  <a:pt x="145" y="840"/>
                </a:lnTo>
                <a:lnTo>
                  <a:pt x="145" y="840"/>
                </a:lnTo>
                <a:lnTo>
                  <a:pt x="145" y="845"/>
                </a:lnTo>
                <a:lnTo>
                  <a:pt x="143" y="851"/>
                </a:lnTo>
                <a:lnTo>
                  <a:pt x="143" y="857"/>
                </a:lnTo>
                <a:lnTo>
                  <a:pt x="143" y="863"/>
                </a:lnTo>
                <a:lnTo>
                  <a:pt x="141" y="868"/>
                </a:lnTo>
                <a:lnTo>
                  <a:pt x="141" y="874"/>
                </a:lnTo>
                <a:lnTo>
                  <a:pt x="139" y="878"/>
                </a:lnTo>
                <a:lnTo>
                  <a:pt x="135" y="884"/>
                </a:lnTo>
                <a:lnTo>
                  <a:pt x="135" y="884"/>
                </a:lnTo>
                <a:lnTo>
                  <a:pt x="134" y="886"/>
                </a:lnTo>
                <a:lnTo>
                  <a:pt x="130" y="889"/>
                </a:lnTo>
                <a:lnTo>
                  <a:pt x="126" y="895"/>
                </a:lnTo>
                <a:lnTo>
                  <a:pt x="120" y="901"/>
                </a:lnTo>
                <a:lnTo>
                  <a:pt x="114" y="907"/>
                </a:lnTo>
                <a:lnTo>
                  <a:pt x="107" y="914"/>
                </a:lnTo>
                <a:lnTo>
                  <a:pt x="99" y="922"/>
                </a:lnTo>
                <a:lnTo>
                  <a:pt x="92" y="929"/>
                </a:lnTo>
                <a:lnTo>
                  <a:pt x="84" y="935"/>
                </a:lnTo>
                <a:lnTo>
                  <a:pt x="76" y="943"/>
                </a:lnTo>
                <a:lnTo>
                  <a:pt x="69" y="949"/>
                </a:lnTo>
                <a:lnTo>
                  <a:pt x="63" y="954"/>
                </a:lnTo>
                <a:lnTo>
                  <a:pt x="57" y="960"/>
                </a:lnTo>
                <a:lnTo>
                  <a:pt x="53" y="964"/>
                </a:lnTo>
                <a:lnTo>
                  <a:pt x="50" y="966"/>
                </a:lnTo>
                <a:lnTo>
                  <a:pt x="48" y="966"/>
                </a:lnTo>
                <a:lnTo>
                  <a:pt x="50" y="966"/>
                </a:lnTo>
                <a:lnTo>
                  <a:pt x="50" y="966"/>
                </a:lnTo>
                <a:lnTo>
                  <a:pt x="50" y="973"/>
                </a:lnTo>
                <a:lnTo>
                  <a:pt x="50" y="983"/>
                </a:lnTo>
                <a:lnTo>
                  <a:pt x="52" y="990"/>
                </a:lnTo>
                <a:lnTo>
                  <a:pt x="53" y="998"/>
                </a:lnTo>
                <a:lnTo>
                  <a:pt x="55" y="1008"/>
                </a:lnTo>
                <a:lnTo>
                  <a:pt x="57" y="1015"/>
                </a:lnTo>
                <a:lnTo>
                  <a:pt x="59" y="1023"/>
                </a:lnTo>
                <a:lnTo>
                  <a:pt x="61" y="1032"/>
                </a:lnTo>
                <a:lnTo>
                  <a:pt x="61" y="1044"/>
                </a:lnTo>
                <a:lnTo>
                  <a:pt x="61" y="1044"/>
                </a:lnTo>
                <a:lnTo>
                  <a:pt x="63" y="1048"/>
                </a:lnTo>
                <a:lnTo>
                  <a:pt x="65" y="1052"/>
                </a:lnTo>
                <a:lnTo>
                  <a:pt x="67" y="1057"/>
                </a:lnTo>
                <a:lnTo>
                  <a:pt x="71" y="1061"/>
                </a:lnTo>
                <a:lnTo>
                  <a:pt x="73" y="1065"/>
                </a:lnTo>
                <a:lnTo>
                  <a:pt x="74" y="1071"/>
                </a:lnTo>
                <a:lnTo>
                  <a:pt x="76" y="1074"/>
                </a:lnTo>
                <a:lnTo>
                  <a:pt x="78" y="1080"/>
                </a:lnTo>
                <a:lnTo>
                  <a:pt x="80" y="1086"/>
                </a:lnTo>
                <a:lnTo>
                  <a:pt x="82" y="1092"/>
                </a:lnTo>
                <a:lnTo>
                  <a:pt x="84" y="1097"/>
                </a:lnTo>
                <a:lnTo>
                  <a:pt x="86" y="1103"/>
                </a:lnTo>
                <a:lnTo>
                  <a:pt x="86" y="1109"/>
                </a:lnTo>
                <a:lnTo>
                  <a:pt x="88" y="1114"/>
                </a:lnTo>
                <a:lnTo>
                  <a:pt x="88" y="1120"/>
                </a:lnTo>
                <a:lnTo>
                  <a:pt x="88" y="1126"/>
                </a:lnTo>
                <a:lnTo>
                  <a:pt x="88" y="1126"/>
                </a:lnTo>
                <a:lnTo>
                  <a:pt x="88" y="1130"/>
                </a:lnTo>
                <a:lnTo>
                  <a:pt x="88" y="1134"/>
                </a:lnTo>
                <a:lnTo>
                  <a:pt x="88" y="1137"/>
                </a:lnTo>
                <a:lnTo>
                  <a:pt x="88" y="1141"/>
                </a:lnTo>
                <a:lnTo>
                  <a:pt x="88" y="1145"/>
                </a:lnTo>
                <a:lnTo>
                  <a:pt x="88" y="1151"/>
                </a:lnTo>
                <a:lnTo>
                  <a:pt x="88" y="1155"/>
                </a:lnTo>
                <a:lnTo>
                  <a:pt x="88" y="1158"/>
                </a:lnTo>
                <a:lnTo>
                  <a:pt x="88" y="1164"/>
                </a:lnTo>
                <a:lnTo>
                  <a:pt x="86" y="1168"/>
                </a:lnTo>
                <a:lnTo>
                  <a:pt x="86" y="1172"/>
                </a:lnTo>
                <a:lnTo>
                  <a:pt x="86" y="1177"/>
                </a:lnTo>
                <a:lnTo>
                  <a:pt x="84" y="1181"/>
                </a:lnTo>
                <a:lnTo>
                  <a:pt x="84" y="1185"/>
                </a:lnTo>
                <a:lnTo>
                  <a:pt x="82" y="1189"/>
                </a:lnTo>
                <a:lnTo>
                  <a:pt x="80" y="1193"/>
                </a:lnTo>
                <a:lnTo>
                  <a:pt x="80" y="1233"/>
                </a:lnTo>
                <a:lnTo>
                  <a:pt x="74" y="1240"/>
                </a:lnTo>
                <a:lnTo>
                  <a:pt x="74" y="1240"/>
                </a:lnTo>
                <a:lnTo>
                  <a:pt x="76" y="1244"/>
                </a:lnTo>
                <a:lnTo>
                  <a:pt x="76" y="1246"/>
                </a:lnTo>
                <a:lnTo>
                  <a:pt x="78" y="1250"/>
                </a:lnTo>
                <a:lnTo>
                  <a:pt x="80" y="1252"/>
                </a:lnTo>
                <a:lnTo>
                  <a:pt x="82" y="1256"/>
                </a:lnTo>
                <a:lnTo>
                  <a:pt x="82" y="1258"/>
                </a:lnTo>
                <a:lnTo>
                  <a:pt x="84" y="1261"/>
                </a:lnTo>
                <a:lnTo>
                  <a:pt x="84" y="1263"/>
                </a:lnTo>
                <a:lnTo>
                  <a:pt x="84" y="1263"/>
                </a:lnTo>
                <a:lnTo>
                  <a:pt x="84" y="1265"/>
                </a:lnTo>
                <a:lnTo>
                  <a:pt x="84" y="1267"/>
                </a:lnTo>
                <a:lnTo>
                  <a:pt x="84" y="1269"/>
                </a:lnTo>
                <a:lnTo>
                  <a:pt x="84" y="1273"/>
                </a:lnTo>
                <a:lnTo>
                  <a:pt x="84" y="1275"/>
                </a:lnTo>
                <a:lnTo>
                  <a:pt x="84" y="1279"/>
                </a:lnTo>
                <a:lnTo>
                  <a:pt x="84" y="1280"/>
                </a:lnTo>
                <a:lnTo>
                  <a:pt x="84" y="1284"/>
                </a:lnTo>
                <a:lnTo>
                  <a:pt x="84" y="1284"/>
                </a:lnTo>
                <a:lnTo>
                  <a:pt x="84" y="1294"/>
                </a:lnTo>
                <a:lnTo>
                  <a:pt x="86" y="1301"/>
                </a:lnTo>
                <a:lnTo>
                  <a:pt x="88" y="1309"/>
                </a:lnTo>
                <a:lnTo>
                  <a:pt x="90" y="1315"/>
                </a:lnTo>
                <a:lnTo>
                  <a:pt x="95" y="1321"/>
                </a:lnTo>
                <a:lnTo>
                  <a:pt x="101" y="1324"/>
                </a:lnTo>
                <a:lnTo>
                  <a:pt x="109" y="1326"/>
                </a:lnTo>
                <a:lnTo>
                  <a:pt x="118" y="1326"/>
                </a:lnTo>
                <a:lnTo>
                  <a:pt x="118" y="1326"/>
                </a:lnTo>
                <a:lnTo>
                  <a:pt x="130" y="1326"/>
                </a:lnTo>
                <a:lnTo>
                  <a:pt x="139" y="1322"/>
                </a:lnTo>
                <a:lnTo>
                  <a:pt x="145" y="1315"/>
                </a:lnTo>
                <a:lnTo>
                  <a:pt x="149" y="1307"/>
                </a:lnTo>
                <a:lnTo>
                  <a:pt x="151" y="1300"/>
                </a:lnTo>
                <a:lnTo>
                  <a:pt x="151" y="1290"/>
                </a:lnTo>
                <a:lnTo>
                  <a:pt x="155" y="1282"/>
                </a:lnTo>
                <a:lnTo>
                  <a:pt x="156" y="1273"/>
                </a:lnTo>
                <a:lnTo>
                  <a:pt x="156" y="1273"/>
                </a:lnTo>
                <a:lnTo>
                  <a:pt x="153" y="1273"/>
                </a:lnTo>
                <a:lnTo>
                  <a:pt x="151" y="1273"/>
                </a:lnTo>
                <a:lnTo>
                  <a:pt x="149" y="1271"/>
                </a:lnTo>
                <a:lnTo>
                  <a:pt x="145" y="1269"/>
                </a:lnTo>
                <a:lnTo>
                  <a:pt x="143" y="1267"/>
                </a:lnTo>
                <a:lnTo>
                  <a:pt x="141" y="1265"/>
                </a:lnTo>
                <a:lnTo>
                  <a:pt x="139" y="1261"/>
                </a:lnTo>
                <a:lnTo>
                  <a:pt x="139" y="1258"/>
                </a:lnTo>
                <a:lnTo>
                  <a:pt x="139" y="1258"/>
                </a:lnTo>
                <a:lnTo>
                  <a:pt x="141" y="1250"/>
                </a:lnTo>
                <a:lnTo>
                  <a:pt x="143" y="1242"/>
                </a:lnTo>
                <a:lnTo>
                  <a:pt x="147" y="1237"/>
                </a:lnTo>
                <a:lnTo>
                  <a:pt x="153" y="1233"/>
                </a:lnTo>
                <a:lnTo>
                  <a:pt x="158" y="1227"/>
                </a:lnTo>
                <a:lnTo>
                  <a:pt x="164" y="1223"/>
                </a:lnTo>
                <a:lnTo>
                  <a:pt x="170" y="1217"/>
                </a:lnTo>
                <a:lnTo>
                  <a:pt x="176" y="1214"/>
                </a:lnTo>
                <a:lnTo>
                  <a:pt x="176" y="1214"/>
                </a:lnTo>
                <a:lnTo>
                  <a:pt x="181" y="1210"/>
                </a:lnTo>
                <a:lnTo>
                  <a:pt x="185" y="1206"/>
                </a:lnTo>
                <a:lnTo>
                  <a:pt x="191" y="1202"/>
                </a:lnTo>
                <a:lnTo>
                  <a:pt x="195" y="1198"/>
                </a:lnTo>
                <a:lnTo>
                  <a:pt x="200" y="1197"/>
                </a:lnTo>
                <a:lnTo>
                  <a:pt x="204" y="1193"/>
                </a:lnTo>
                <a:lnTo>
                  <a:pt x="210" y="1191"/>
                </a:lnTo>
                <a:lnTo>
                  <a:pt x="216" y="1189"/>
                </a:lnTo>
                <a:lnTo>
                  <a:pt x="221" y="1187"/>
                </a:lnTo>
                <a:lnTo>
                  <a:pt x="227" y="1185"/>
                </a:lnTo>
                <a:lnTo>
                  <a:pt x="233" y="1183"/>
                </a:lnTo>
                <a:lnTo>
                  <a:pt x="238" y="1181"/>
                </a:lnTo>
                <a:lnTo>
                  <a:pt x="244" y="1179"/>
                </a:lnTo>
                <a:lnTo>
                  <a:pt x="250" y="1177"/>
                </a:lnTo>
                <a:lnTo>
                  <a:pt x="258" y="1176"/>
                </a:lnTo>
                <a:lnTo>
                  <a:pt x="263" y="1174"/>
                </a:lnTo>
                <a:lnTo>
                  <a:pt x="263" y="1174"/>
                </a:lnTo>
                <a:lnTo>
                  <a:pt x="271" y="1172"/>
                </a:lnTo>
                <a:lnTo>
                  <a:pt x="279" y="1170"/>
                </a:lnTo>
                <a:lnTo>
                  <a:pt x="284" y="1168"/>
                </a:lnTo>
                <a:lnTo>
                  <a:pt x="292" y="1164"/>
                </a:lnTo>
                <a:lnTo>
                  <a:pt x="298" y="1162"/>
                </a:lnTo>
                <a:lnTo>
                  <a:pt x="305" y="1160"/>
                </a:lnTo>
                <a:lnTo>
                  <a:pt x="311" y="1156"/>
                </a:lnTo>
                <a:lnTo>
                  <a:pt x="317" y="1153"/>
                </a:lnTo>
                <a:lnTo>
                  <a:pt x="322" y="1149"/>
                </a:lnTo>
                <a:lnTo>
                  <a:pt x="328" y="1147"/>
                </a:lnTo>
                <a:lnTo>
                  <a:pt x="334" y="1141"/>
                </a:lnTo>
                <a:lnTo>
                  <a:pt x="338" y="1139"/>
                </a:lnTo>
                <a:lnTo>
                  <a:pt x="343" y="1134"/>
                </a:lnTo>
                <a:lnTo>
                  <a:pt x="347" y="1130"/>
                </a:lnTo>
                <a:lnTo>
                  <a:pt x="351" y="1126"/>
                </a:lnTo>
                <a:lnTo>
                  <a:pt x="355" y="1122"/>
                </a:lnTo>
                <a:lnTo>
                  <a:pt x="355" y="1122"/>
                </a:lnTo>
                <a:lnTo>
                  <a:pt x="359" y="1116"/>
                </a:lnTo>
                <a:lnTo>
                  <a:pt x="361" y="1113"/>
                </a:lnTo>
                <a:lnTo>
                  <a:pt x="362" y="1111"/>
                </a:lnTo>
                <a:lnTo>
                  <a:pt x="364" y="1107"/>
                </a:lnTo>
                <a:lnTo>
                  <a:pt x="364" y="1101"/>
                </a:lnTo>
                <a:lnTo>
                  <a:pt x="364" y="1097"/>
                </a:lnTo>
                <a:lnTo>
                  <a:pt x="364" y="1092"/>
                </a:lnTo>
                <a:lnTo>
                  <a:pt x="362" y="1084"/>
                </a:lnTo>
                <a:lnTo>
                  <a:pt x="362" y="1084"/>
                </a:lnTo>
                <a:lnTo>
                  <a:pt x="361" y="1073"/>
                </a:lnTo>
                <a:lnTo>
                  <a:pt x="361" y="1061"/>
                </a:lnTo>
                <a:lnTo>
                  <a:pt x="362" y="1053"/>
                </a:lnTo>
                <a:lnTo>
                  <a:pt x="362" y="1048"/>
                </a:lnTo>
                <a:lnTo>
                  <a:pt x="366" y="1042"/>
                </a:lnTo>
                <a:lnTo>
                  <a:pt x="368" y="1034"/>
                </a:lnTo>
                <a:lnTo>
                  <a:pt x="370" y="1029"/>
                </a:lnTo>
                <a:lnTo>
                  <a:pt x="370" y="1021"/>
                </a:lnTo>
                <a:lnTo>
                  <a:pt x="370" y="1021"/>
                </a:lnTo>
                <a:lnTo>
                  <a:pt x="370" y="1019"/>
                </a:lnTo>
                <a:lnTo>
                  <a:pt x="370" y="1017"/>
                </a:lnTo>
                <a:lnTo>
                  <a:pt x="370" y="1017"/>
                </a:lnTo>
                <a:lnTo>
                  <a:pt x="370" y="1013"/>
                </a:lnTo>
                <a:lnTo>
                  <a:pt x="370" y="1011"/>
                </a:lnTo>
                <a:lnTo>
                  <a:pt x="370" y="1010"/>
                </a:lnTo>
                <a:lnTo>
                  <a:pt x="370" y="1008"/>
                </a:lnTo>
                <a:lnTo>
                  <a:pt x="370" y="1004"/>
                </a:lnTo>
                <a:lnTo>
                  <a:pt x="370" y="1004"/>
                </a:lnTo>
                <a:lnTo>
                  <a:pt x="370" y="1000"/>
                </a:lnTo>
                <a:lnTo>
                  <a:pt x="370" y="996"/>
                </a:lnTo>
                <a:lnTo>
                  <a:pt x="372" y="992"/>
                </a:lnTo>
                <a:lnTo>
                  <a:pt x="372" y="989"/>
                </a:lnTo>
                <a:lnTo>
                  <a:pt x="372" y="987"/>
                </a:lnTo>
                <a:lnTo>
                  <a:pt x="374" y="981"/>
                </a:lnTo>
                <a:lnTo>
                  <a:pt x="376" y="977"/>
                </a:lnTo>
                <a:lnTo>
                  <a:pt x="378" y="973"/>
                </a:lnTo>
                <a:lnTo>
                  <a:pt x="378" y="960"/>
                </a:lnTo>
                <a:lnTo>
                  <a:pt x="378" y="960"/>
                </a:lnTo>
                <a:lnTo>
                  <a:pt x="374" y="960"/>
                </a:lnTo>
                <a:lnTo>
                  <a:pt x="372" y="960"/>
                </a:lnTo>
                <a:lnTo>
                  <a:pt x="368" y="960"/>
                </a:lnTo>
                <a:lnTo>
                  <a:pt x="366" y="960"/>
                </a:lnTo>
                <a:lnTo>
                  <a:pt x="366" y="920"/>
                </a:lnTo>
                <a:lnTo>
                  <a:pt x="366" y="920"/>
                </a:lnTo>
                <a:lnTo>
                  <a:pt x="362" y="916"/>
                </a:lnTo>
                <a:lnTo>
                  <a:pt x="359" y="910"/>
                </a:lnTo>
                <a:lnTo>
                  <a:pt x="357" y="903"/>
                </a:lnTo>
                <a:lnTo>
                  <a:pt x="357" y="895"/>
                </a:lnTo>
                <a:lnTo>
                  <a:pt x="357" y="889"/>
                </a:lnTo>
                <a:lnTo>
                  <a:pt x="357" y="880"/>
                </a:lnTo>
                <a:lnTo>
                  <a:pt x="357" y="872"/>
                </a:lnTo>
                <a:lnTo>
                  <a:pt x="357" y="865"/>
                </a:lnTo>
                <a:lnTo>
                  <a:pt x="357" y="865"/>
                </a:lnTo>
                <a:lnTo>
                  <a:pt x="355" y="857"/>
                </a:lnTo>
                <a:lnTo>
                  <a:pt x="353" y="851"/>
                </a:lnTo>
                <a:lnTo>
                  <a:pt x="347" y="845"/>
                </a:lnTo>
                <a:lnTo>
                  <a:pt x="343" y="840"/>
                </a:lnTo>
                <a:lnTo>
                  <a:pt x="340" y="836"/>
                </a:lnTo>
                <a:lnTo>
                  <a:pt x="334" y="830"/>
                </a:lnTo>
                <a:lnTo>
                  <a:pt x="332" y="824"/>
                </a:lnTo>
                <a:lnTo>
                  <a:pt x="332" y="819"/>
                </a:lnTo>
                <a:lnTo>
                  <a:pt x="332" y="819"/>
                </a:lnTo>
                <a:lnTo>
                  <a:pt x="332" y="817"/>
                </a:lnTo>
                <a:lnTo>
                  <a:pt x="332" y="815"/>
                </a:lnTo>
                <a:lnTo>
                  <a:pt x="332" y="811"/>
                </a:lnTo>
                <a:lnTo>
                  <a:pt x="332" y="809"/>
                </a:lnTo>
                <a:lnTo>
                  <a:pt x="336" y="783"/>
                </a:lnTo>
                <a:lnTo>
                  <a:pt x="336" y="783"/>
                </a:lnTo>
                <a:lnTo>
                  <a:pt x="338" y="779"/>
                </a:lnTo>
                <a:lnTo>
                  <a:pt x="341" y="775"/>
                </a:lnTo>
                <a:lnTo>
                  <a:pt x="345" y="773"/>
                </a:lnTo>
                <a:lnTo>
                  <a:pt x="349" y="769"/>
                </a:lnTo>
                <a:lnTo>
                  <a:pt x="355" y="767"/>
                </a:lnTo>
                <a:lnTo>
                  <a:pt x="361" y="763"/>
                </a:lnTo>
                <a:lnTo>
                  <a:pt x="366" y="760"/>
                </a:lnTo>
                <a:lnTo>
                  <a:pt x="372" y="756"/>
                </a:lnTo>
                <a:lnTo>
                  <a:pt x="372" y="756"/>
                </a:lnTo>
                <a:lnTo>
                  <a:pt x="378" y="750"/>
                </a:lnTo>
                <a:lnTo>
                  <a:pt x="385" y="742"/>
                </a:lnTo>
                <a:lnTo>
                  <a:pt x="393" y="737"/>
                </a:lnTo>
                <a:lnTo>
                  <a:pt x="403" y="731"/>
                </a:lnTo>
                <a:lnTo>
                  <a:pt x="412" y="723"/>
                </a:lnTo>
                <a:lnTo>
                  <a:pt x="422" y="718"/>
                </a:lnTo>
                <a:lnTo>
                  <a:pt x="429" y="712"/>
                </a:lnTo>
                <a:lnTo>
                  <a:pt x="437" y="708"/>
                </a:lnTo>
                <a:lnTo>
                  <a:pt x="437" y="708"/>
                </a:lnTo>
                <a:lnTo>
                  <a:pt x="444" y="702"/>
                </a:lnTo>
                <a:lnTo>
                  <a:pt x="452" y="697"/>
                </a:lnTo>
                <a:lnTo>
                  <a:pt x="460" y="691"/>
                </a:lnTo>
                <a:lnTo>
                  <a:pt x="467" y="685"/>
                </a:lnTo>
                <a:lnTo>
                  <a:pt x="475" y="680"/>
                </a:lnTo>
                <a:lnTo>
                  <a:pt x="481" y="674"/>
                </a:lnTo>
                <a:lnTo>
                  <a:pt x="488" y="668"/>
                </a:lnTo>
                <a:lnTo>
                  <a:pt x="496" y="662"/>
                </a:lnTo>
                <a:lnTo>
                  <a:pt x="502" y="657"/>
                </a:lnTo>
                <a:lnTo>
                  <a:pt x="509" y="649"/>
                </a:lnTo>
                <a:lnTo>
                  <a:pt x="515" y="643"/>
                </a:lnTo>
                <a:lnTo>
                  <a:pt x="523" y="636"/>
                </a:lnTo>
                <a:lnTo>
                  <a:pt x="530" y="630"/>
                </a:lnTo>
                <a:lnTo>
                  <a:pt x="536" y="622"/>
                </a:lnTo>
                <a:lnTo>
                  <a:pt x="544" y="615"/>
                </a:lnTo>
                <a:lnTo>
                  <a:pt x="551" y="607"/>
                </a:lnTo>
                <a:lnTo>
                  <a:pt x="551" y="607"/>
                </a:lnTo>
                <a:lnTo>
                  <a:pt x="559" y="601"/>
                </a:lnTo>
                <a:lnTo>
                  <a:pt x="565" y="596"/>
                </a:lnTo>
                <a:lnTo>
                  <a:pt x="574" y="590"/>
                </a:lnTo>
                <a:lnTo>
                  <a:pt x="582" y="586"/>
                </a:lnTo>
                <a:lnTo>
                  <a:pt x="589" y="580"/>
                </a:lnTo>
                <a:lnTo>
                  <a:pt x="599" y="576"/>
                </a:lnTo>
                <a:lnTo>
                  <a:pt x="609" y="573"/>
                </a:lnTo>
                <a:lnTo>
                  <a:pt x="618" y="569"/>
                </a:lnTo>
                <a:lnTo>
                  <a:pt x="628" y="565"/>
                </a:lnTo>
                <a:lnTo>
                  <a:pt x="637" y="561"/>
                </a:lnTo>
                <a:lnTo>
                  <a:pt x="647" y="557"/>
                </a:lnTo>
                <a:lnTo>
                  <a:pt x="656" y="554"/>
                </a:lnTo>
                <a:lnTo>
                  <a:pt x="666" y="550"/>
                </a:lnTo>
                <a:lnTo>
                  <a:pt x="675" y="546"/>
                </a:lnTo>
                <a:lnTo>
                  <a:pt x="683" y="542"/>
                </a:lnTo>
                <a:lnTo>
                  <a:pt x="692" y="538"/>
                </a:lnTo>
                <a:lnTo>
                  <a:pt x="692" y="538"/>
                </a:lnTo>
                <a:lnTo>
                  <a:pt x="696" y="535"/>
                </a:lnTo>
                <a:lnTo>
                  <a:pt x="704" y="531"/>
                </a:lnTo>
                <a:lnTo>
                  <a:pt x="713" y="527"/>
                </a:lnTo>
                <a:lnTo>
                  <a:pt x="723" y="521"/>
                </a:lnTo>
                <a:lnTo>
                  <a:pt x="733" y="515"/>
                </a:lnTo>
                <a:lnTo>
                  <a:pt x="740" y="510"/>
                </a:lnTo>
                <a:lnTo>
                  <a:pt x="746" y="504"/>
                </a:lnTo>
                <a:lnTo>
                  <a:pt x="750" y="500"/>
                </a:lnTo>
                <a:lnTo>
                  <a:pt x="750" y="500"/>
                </a:lnTo>
                <a:lnTo>
                  <a:pt x="754" y="493"/>
                </a:lnTo>
                <a:lnTo>
                  <a:pt x="757" y="485"/>
                </a:lnTo>
                <a:lnTo>
                  <a:pt x="763" y="479"/>
                </a:lnTo>
                <a:lnTo>
                  <a:pt x="767" y="472"/>
                </a:lnTo>
                <a:lnTo>
                  <a:pt x="773" y="466"/>
                </a:lnTo>
                <a:lnTo>
                  <a:pt x="778" y="460"/>
                </a:lnTo>
                <a:lnTo>
                  <a:pt x="784" y="456"/>
                </a:lnTo>
                <a:lnTo>
                  <a:pt x="792" y="451"/>
                </a:lnTo>
                <a:lnTo>
                  <a:pt x="792" y="451"/>
                </a:lnTo>
                <a:lnTo>
                  <a:pt x="795" y="447"/>
                </a:lnTo>
                <a:lnTo>
                  <a:pt x="799" y="441"/>
                </a:lnTo>
                <a:lnTo>
                  <a:pt x="803" y="435"/>
                </a:lnTo>
                <a:lnTo>
                  <a:pt x="807" y="432"/>
                </a:lnTo>
                <a:lnTo>
                  <a:pt x="811" y="426"/>
                </a:lnTo>
                <a:lnTo>
                  <a:pt x="813" y="420"/>
                </a:lnTo>
                <a:lnTo>
                  <a:pt x="816" y="414"/>
                </a:lnTo>
                <a:lnTo>
                  <a:pt x="820" y="409"/>
                </a:lnTo>
                <a:lnTo>
                  <a:pt x="824" y="403"/>
                </a:lnTo>
                <a:lnTo>
                  <a:pt x="826" y="397"/>
                </a:lnTo>
                <a:lnTo>
                  <a:pt x="830" y="391"/>
                </a:lnTo>
                <a:lnTo>
                  <a:pt x="832" y="386"/>
                </a:lnTo>
                <a:lnTo>
                  <a:pt x="834" y="378"/>
                </a:lnTo>
                <a:lnTo>
                  <a:pt x="836" y="372"/>
                </a:lnTo>
                <a:lnTo>
                  <a:pt x="836" y="365"/>
                </a:lnTo>
                <a:lnTo>
                  <a:pt x="837" y="357"/>
                </a:lnTo>
                <a:lnTo>
                  <a:pt x="837" y="357"/>
                </a:lnTo>
                <a:lnTo>
                  <a:pt x="837" y="353"/>
                </a:lnTo>
                <a:lnTo>
                  <a:pt x="836" y="349"/>
                </a:lnTo>
                <a:lnTo>
                  <a:pt x="836" y="346"/>
                </a:lnTo>
                <a:lnTo>
                  <a:pt x="834" y="342"/>
                </a:lnTo>
                <a:lnTo>
                  <a:pt x="834" y="338"/>
                </a:lnTo>
                <a:lnTo>
                  <a:pt x="832" y="334"/>
                </a:lnTo>
                <a:lnTo>
                  <a:pt x="830" y="328"/>
                </a:lnTo>
                <a:lnTo>
                  <a:pt x="830" y="325"/>
                </a:lnTo>
                <a:lnTo>
                  <a:pt x="828" y="321"/>
                </a:lnTo>
                <a:lnTo>
                  <a:pt x="826" y="317"/>
                </a:lnTo>
                <a:lnTo>
                  <a:pt x="826" y="311"/>
                </a:lnTo>
                <a:lnTo>
                  <a:pt x="824" y="308"/>
                </a:lnTo>
                <a:lnTo>
                  <a:pt x="822" y="304"/>
                </a:lnTo>
                <a:lnTo>
                  <a:pt x="822" y="298"/>
                </a:lnTo>
                <a:lnTo>
                  <a:pt x="822" y="292"/>
                </a:lnTo>
                <a:lnTo>
                  <a:pt x="822" y="287"/>
                </a:lnTo>
                <a:lnTo>
                  <a:pt x="822" y="287"/>
                </a:lnTo>
                <a:lnTo>
                  <a:pt x="822" y="283"/>
                </a:lnTo>
                <a:lnTo>
                  <a:pt x="822" y="279"/>
                </a:lnTo>
                <a:lnTo>
                  <a:pt x="822" y="275"/>
                </a:lnTo>
                <a:lnTo>
                  <a:pt x="822" y="269"/>
                </a:lnTo>
                <a:lnTo>
                  <a:pt x="822" y="267"/>
                </a:lnTo>
                <a:lnTo>
                  <a:pt x="822" y="264"/>
                </a:lnTo>
                <a:lnTo>
                  <a:pt x="824" y="260"/>
                </a:lnTo>
                <a:lnTo>
                  <a:pt x="824" y="256"/>
                </a:lnTo>
                <a:lnTo>
                  <a:pt x="824" y="252"/>
                </a:lnTo>
                <a:lnTo>
                  <a:pt x="826" y="248"/>
                </a:lnTo>
                <a:lnTo>
                  <a:pt x="826" y="245"/>
                </a:lnTo>
                <a:lnTo>
                  <a:pt x="826" y="239"/>
                </a:lnTo>
                <a:lnTo>
                  <a:pt x="826" y="235"/>
                </a:lnTo>
                <a:lnTo>
                  <a:pt x="826" y="231"/>
                </a:lnTo>
                <a:lnTo>
                  <a:pt x="828" y="225"/>
                </a:lnTo>
                <a:lnTo>
                  <a:pt x="828" y="222"/>
                </a:lnTo>
                <a:lnTo>
                  <a:pt x="828" y="222"/>
                </a:lnTo>
                <a:lnTo>
                  <a:pt x="828" y="214"/>
                </a:lnTo>
                <a:lnTo>
                  <a:pt x="826" y="210"/>
                </a:lnTo>
                <a:lnTo>
                  <a:pt x="826" y="204"/>
                </a:lnTo>
                <a:lnTo>
                  <a:pt x="826" y="199"/>
                </a:lnTo>
                <a:lnTo>
                  <a:pt x="824" y="193"/>
                </a:lnTo>
                <a:lnTo>
                  <a:pt x="824" y="189"/>
                </a:lnTo>
                <a:lnTo>
                  <a:pt x="822" y="183"/>
                </a:lnTo>
                <a:lnTo>
                  <a:pt x="822" y="180"/>
                </a:lnTo>
                <a:lnTo>
                  <a:pt x="820" y="174"/>
                </a:lnTo>
                <a:lnTo>
                  <a:pt x="820" y="170"/>
                </a:lnTo>
                <a:lnTo>
                  <a:pt x="818" y="164"/>
                </a:lnTo>
                <a:lnTo>
                  <a:pt x="818" y="159"/>
                </a:lnTo>
                <a:lnTo>
                  <a:pt x="816" y="153"/>
                </a:lnTo>
                <a:lnTo>
                  <a:pt x="816" y="147"/>
                </a:lnTo>
                <a:lnTo>
                  <a:pt x="816" y="142"/>
                </a:lnTo>
                <a:lnTo>
                  <a:pt x="816" y="134"/>
                </a:lnTo>
                <a:lnTo>
                  <a:pt x="816" y="134"/>
                </a:lnTo>
                <a:lnTo>
                  <a:pt x="816" y="130"/>
                </a:lnTo>
                <a:lnTo>
                  <a:pt x="816" y="124"/>
                </a:lnTo>
                <a:lnTo>
                  <a:pt x="816" y="121"/>
                </a:lnTo>
                <a:lnTo>
                  <a:pt x="818" y="115"/>
                </a:lnTo>
                <a:lnTo>
                  <a:pt x="818" y="109"/>
                </a:lnTo>
                <a:lnTo>
                  <a:pt x="818" y="105"/>
                </a:lnTo>
                <a:lnTo>
                  <a:pt x="820" y="100"/>
                </a:lnTo>
                <a:lnTo>
                  <a:pt x="820" y="96"/>
                </a:lnTo>
                <a:lnTo>
                  <a:pt x="822" y="92"/>
                </a:lnTo>
                <a:lnTo>
                  <a:pt x="822" y="86"/>
                </a:lnTo>
                <a:lnTo>
                  <a:pt x="822" y="82"/>
                </a:lnTo>
                <a:lnTo>
                  <a:pt x="824" y="79"/>
                </a:lnTo>
                <a:lnTo>
                  <a:pt x="824" y="75"/>
                </a:lnTo>
                <a:lnTo>
                  <a:pt x="824" y="71"/>
                </a:lnTo>
                <a:lnTo>
                  <a:pt x="824" y="67"/>
                </a:lnTo>
                <a:lnTo>
                  <a:pt x="824" y="63"/>
                </a:lnTo>
                <a:lnTo>
                  <a:pt x="824" y="29"/>
                </a:lnTo>
                <a:lnTo>
                  <a:pt x="824" y="29"/>
                </a:lnTo>
                <a:lnTo>
                  <a:pt x="822" y="27"/>
                </a:lnTo>
                <a:lnTo>
                  <a:pt x="820" y="23"/>
                </a:lnTo>
                <a:lnTo>
                  <a:pt x="818" y="19"/>
                </a:lnTo>
                <a:lnTo>
                  <a:pt x="816" y="16"/>
                </a:lnTo>
                <a:lnTo>
                  <a:pt x="815" y="12"/>
                </a:lnTo>
                <a:lnTo>
                  <a:pt x="813" y="6"/>
                </a:lnTo>
                <a:lnTo>
                  <a:pt x="811" y="2"/>
                </a:lnTo>
                <a:lnTo>
                  <a:pt x="807" y="0"/>
                </a:lnTo>
                <a:lnTo>
                  <a:pt x="807" y="0"/>
                </a:lnTo>
                <a:lnTo>
                  <a:pt x="803" y="6"/>
                </a:lnTo>
                <a:lnTo>
                  <a:pt x="797" y="14"/>
                </a:lnTo>
                <a:lnTo>
                  <a:pt x="792" y="19"/>
                </a:lnTo>
                <a:lnTo>
                  <a:pt x="784" y="27"/>
                </a:lnTo>
                <a:lnTo>
                  <a:pt x="774" y="33"/>
                </a:lnTo>
                <a:lnTo>
                  <a:pt x="765" y="39"/>
                </a:lnTo>
                <a:lnTo>
                  <a:pt x="755" y="44"/>
                </a:lnTo>
                <a:lnTo>
                  <a:pt x="746" y="50"/>
                </a:lnTo>
                <a:lnTo>
                  <a:pt x="734" y="56"/>
                </a:lnTo>
                <a:lnTo>
                  <a:pt x="723" y="59"/>
                </a:lnTo>
                <a:lnTo>
                  <a:pt x="713" y="63"/>
                </a:lnTo>
                <a:lnTo>
                  <a:pt x="702" y="67"/>
                </a:lnTo>
                <a:lnTo>
                  <a:pt x="691" y="69"/>
                </a:lnTo>
                <a:lnTo>
                  <a:pt x="681" y="71"/>
                </a:lnTo>
                <a:lnTo>
                  <a:pt x="671" y="73"/>
                </a:lnTo>
                <a:lnTo>
                  <a:pt x="662" y="73"/>
                </a:lnTo>
                <a:lnTo>
                  <a:pt x="662" y="73"/>
                </a:lnTo>
                <a:lnTo>
                  <a:pt x="658" y="73"/>
                </a:lnTo>
                <a:lnTo>
                  <a:pt x="656" y="73"/>
                </a:lnTo>
                <a:lnTo>
                  <a:pt x="652" y="73"/>
                </a:lnTo>
                <a:lnTo>
                  <a:pt x="649" y="73"/>
                </a:lnTo>
                <a:lnTo>
                  <a:pt x="647" y="73"/>
                </a:lnTo>
                <a:lnTo>
                  <a:pt x="643" y="73"/>
                </a:lnTo>
                <a:lnTo>
                  <a:pt x="639" y="73"/>
                </a:lnTo>
                <a:lnTo>
                  <a:pt x="633" y="73"/>
                </a:lnTo>
                <a:lnTo>
                  <a:pt x="633" y="73"/>
                </a:lnTo>
                <a:lnTo>
                  <a:pt x="628" y="73"/>
                </a:lnTo>
                <a:lnTo>
                  <a:pt x="622" y="75"/>
                </a:lnTo>
                <a:lnTo>
                  <a:pt x="616" y="77"/>
                </a:lnTo>
                <a:lnTo>
                  <a:pt x="610" y="79"/>
                </a:lnTo>
                <a:lnTo>
                  <a:pt x="607" y="80"/>
                </a:lnTo>
                <a:lnTo>
                  <a:pt x="601" y="82"/>
                </a:lnTo>
                <a:lnTo>
                  <a:pt x="597" y="86"/>
                </a:lnTo>
                <a:lnTo>
                  <a:pt x="591" y="90"/>
                </a:lnTo>
                <a:lnTo>
                  <a:pt x="586" y="92"/>
                </a:lnTo>
                <a:lnTo>
                  <a:pt x="582" y="96"/>
                </a:lnTo>
                <a:lnTo>
                  <a:pt x="576" y="98"/>
                </a:lnTo>
                <a:lnTo>
                  <a:pt x="570" y="100"/>
                </a:lnTo>
                <a:lnTo>
                  <a:pt x="565" y="101"/>
                </a:lnTo>
                <a:lnTo>
                  <a:pt x="557" y="103"/>
                </a:lnTo>
                <a:lnTo>
                  <a:pt x="551" y="105"/>
                </a:lnTo>
                <a:lnTo>
                  <a:pt x="544" y="105"/>
                </a:lnTo>
                <a:lnTo>
                  <a:pt x="544" y="105"/>
                </a:lnTo>
                <a:lnTo>
                  <a:pt x="536" y="105"/>
                </a:lnTo>
                <a:lnTo>
                  <a:pt x="528" y="105"/>
                </a:lnTo>
                <a:lnTo>
                  <a:pt x="521" y="103"/>
                </a:lnTo>
                <a:lnTo>
                  <a:pt x="513" y="103"/>
                </a:lnTo>
                <a:lnTo>
                  <a:pt x="506" y="101"/>
                </a:lnTo>
                <a:lnTo>
                  <a:pt x="500" y="101"/>
                </a:lnTo>
                <a:lnTo>
                  <a:pt x="492" y="100"/>
                </a:lnTo>
                <a:lnTo>
                  <a:pt x="485" y="98"/>
                </a:lnTo>
                <a:lnTo>
                  <a:pt x="485" y="98"/>
                </a:lnTo>
                <a:lnTo>
                  <a:pt x="481" y="96"/>
                </a:lnTo>
                <a:lnTo>
                  <a:pt x="479" y="94"/>
                </a:lnTo>
                <a:lnTo>
                  <a:pt x="475" y="92"/>
                </a:lnTo>
                <a:lnTo>
                  <a:pt x="471" y="88"/>
                </a:lnTo>
                <a:lnTo>
                  <a:pt x="467" y="86"/>
                </a:lnTo>
                <a:lnTo>
                  <a:pt x="462" y="84"/>
                </a:lnTo>
                <a:lnTo>
                  <a:pt x="458" y="82"/>
                </a:lnTo>
                <a:lnTo>
                  <a:pt x="452" y="82"/>
                </a:lnTo>
                <a:lnTo>
                  <a:pt x="452" y="82"/>
                </a:lnTo>
                <a:lnTo>
                  <a:pt x="450" y="82"/>
                </a:lnTo>
                <a:lnTo>
                  <a:pt x="446" y="82"/>
                </a:lnTo>
                <a:lnTo>
                  <a:pt x="443" y="84"/>
                </a:lnTo>
                <a:lnTo>
                  <a:pt x="439" y="84"/>
                </a:lnTo>
                <a:lnTo>
                  <a:pt x="435" y="86"/>
                </a:lnTo>
                <a:lnTo>
                  <a:pt x="429" y="86"/>
                </a:lnTo>
                <a:lnTo>
                  <a:pt x="425" y="88"/>
                </a:lnTo>
                <a:lnTo>
                  <a:pt x="420" y="90"/>
                </a:lnTo>
                <a:lnTo>
                  <a:pt x="416" y="92"/>
                </a:lnTo>
                <a:lnTo>
                  <a:pt x="410" y="94"/>
                </a:lnTo>
                <a:lnTo>
                  <a:pt x="406" y="96"/>
                </a:lnTo>
                <a:lnTo>
                  <a:pt x="401" y="98"/>
                </a:lnTo>
                <a:lnTo>
                  <a:pt x="397" y="100"/>
                </a:lnTo>
                <a:lnTo>
                  <a:pt x="391" y="100"/>
                </a:lnTo>
                <a:lnTo>
                  <a:pt x="387" y="101"/>
                </a:lnTo>
                <a:lnTo>
                  <a:pt x="383" y="103"/>
                </a:lnTo>
                <a:lnTo>
                  <a:pt x="383" y="103"/>
                </a:lnTo>
                <a:lnTo>
                  <a:pt x="383" y="105"/>
                </a:lnTo>
                <a:lnTo>
                  <a:pt x="385" y="107"/>
                </a:lnTo>
                <a:lnTo>
                  <a:pt x="385" y="107"/>
                </a:lnTo>
                <a:lnTo>
                  <a:pt x="387" y="109"/>
                </a:lnTo>
                <a:lnTo>
                  <a:pt x="387" y="111"/>
                </a:lnTo>
                <a:lnTo>
                  <a:pt x="387" y="113"/>
                </a:lnTo>
                <a:lnTo>
                  <a:pt x="387" y="115"/>
                </a:lnTo>
                <a:lnTo>
                  <a:pt x="387" y="117"/>
                </a:lnTo>
                <a:lnTo>
                  <a:pt x="387" y="117"/>
                </a:lnTo>
                <a:lnTo>
                  <a:pt x="387" y="124"/>
                </a:lnTo>
                <a:lnTo>
                  <a:pt x="385" y="130"/>
                </a:lnTo>
                <a:lnTo>
                  <a:pt x="382" y="136"/>
                </a:lnTo>
                <a:lnTo>
                  <a:pt x="380" y="142"/>
                </a:lnTo>
                <a:lnTo>
                  <a:pt x="376" y="145"/>
                </a:lnTo>
                <a:lnTo>
                  <a:pt x="372" y="151"/>
                </a:lnTo>
                <a:lnTo>
                  <a:pt x="370" y="155"/>
                </a:lnTo>
                <a:lnTo>
                  <a:pt x="368" y="159"/>
                </a:lnTo>
                <a:lnTo>
                  <a:pt x="368" y="159"/>
                </a:lnTo>
                <a:lnTo>
                  <a:pt x="366" y="166"/>
                </a:lnTo>
                <a:lnTo>
                  <a:pt x="366" y="170"/>
                </a:lnTo>
                <a:lnTo>
                  <a:pt x="366" y="176"/>
                </a:lnTo>
                <a:lnTo>
                  <a:pt x="368" y="182"/>
                </a:lnTo>
                <a:lnTo>
                  <a:pt x="368" y="187"/>
                </a:lnTo>
                <a:lnTo>
                  <a:pt x="368" y="193"/>
                </a:lnTo>
                <a:lnTo>
                  <a:pt x="370" y="199"/>
                </a:lnTo>
                <a:lnTo>
                  <a:pt x="370" y="204"/>
                </a:lnTo>
                <a:lnTo>
                  <a:pt x="370" y="248"/>
                </a:lnTo>
                <a:lnTo>
                  <a:pt x="370" y="248"/>
                </a:lnTo>
                <a:lnTo>
                  <a:pt x="372" y="258"/>
                </a:lnTo>
                <a:lnTo>
                  <a:pt x="374" y="267"/>
                </a:lnTo>
                <a:lnTo>
                  <a:pt x="378" y="275"/>
                </a:lnTo>
                <a:lnTo>
                  <a:pt x="383" y="281"/>
                </a:lnTo>
                <a:lnTo>
                  <a:pt x="387" y="287"/>
                </a:lnTo>
                <a:lnTo>
                  <a:pt x="391" y="292"/>
                </a:lnTo>
                <a:lnTo>
                  <a:pt x="393" y="298"/>
                </a:lnTo>
                <a:lnTo>
                  <a:pt x="395" y="306"/>
                </a:lnTo>
                <a:lnTo>
                  <a:pt x="393" y="321"/>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1" name="Freeform 14">
            <a:extLst>
              <a:ext uri="{FF2B5EF4-FFF2-40B4-BE49-F238E27FC236}">
                <a16:creationId xmlns:a16="http://schemas.microsoft.com/office/drawing/2014/main" xmlns="" id="{3F557C4F-E442-4AFE-A20A-C53DFDB460B3}"/>
              </a:ext>
            </a:extLst>
          </p:cNvPr>
          <p:cNvSpPr>
            <a:spLocks/>
          </p:cNvSpPr>
          <p:nvPr/>
        </p:nvSpPr>
        <p:spPr bwMode="auto">
          <a:xfrm>
            <a:off x="3168172" y="5294435"/>
            <a:ext cx="84992" cy="89388"/>
          </a:xfrm>
          <a:custGeom>
            <a:avLst/>
            <a:gdLst/>
            <a:ahLst/>
            <a:cxnLst>
              <a:cxn ang="0">
                <a:pos x="97" y="4"/>
              </a:cxn>
              <a:cxn ang="0">
                <a:pos x="91" y="11"/>
              </a:cxn>
              <a:cxn ang="0">
                <a:pos x="93" y="17"/>
              </a:cxn>
              <a:cxn ang="0">
                <a:pos x="97" y="23"/>
              </a:cxn>
              <a:cxn ang="0">
                <a:pos x="99" y="29"/>
              </a:cxn>
              <a:cxn ang="0">
                <a:pos x="101" y="34"/>
              </a:cxn>
              <a:cxn ang="0">
                <a:pos x="101" y="36"/>
              </a:cxn>
              <a:cxn ang="0">
                <a:pos x="101" y="40"/>
              </a:cxn>
              <a:cxn ang="0">
                <a:pos x="101" y="46"/>
              </a:cxn>
              <a:cxn ang="0">
                <a:pos x="101" y="51"/>
              </a:cxn>
              <a:cxn ang="0">
                <a:pos x="101" y="55"/>
              </a:cxn>
              <a:cxn ang="0">
                <a:pos x="101" y="67"/>
              </a:cxn>
              <a:cxn ang="0">
                <a:pos x="103" y="76"/>
              </a:cxn>
              <a:cxn ang="0">
                <a:pos x="107" y="84"/>
              </a:cxn>
              <a:cxn ang="0">
                <a:pos x="112" y="92"/>
              </a:cxn>
              <a:cxn ang="0">
                <a:pos x="109" y="97"/>
              </a:cxn>
              <a:cxn ang="0">
                <a:pos x="101" y="109"/>
              </a:cxn>
              <a:cxn ang="0">
                <a:pos x="91" y="122"/>
              </a:cxn>
              <a:cxn ang="0">
                <a:pos x="78" y="128"/>
              </a:cxn>
              <a:cxn ang="0">
                <a:pos x="69" y="130"/>
              </a:cxn>
              <a:cxn ang="0">
                <a:pos x="55" y="130"/>
              </a:cxn>
              <a:cxn ang="0">
                <a:pos x="44" y="128"/>
              </a:cxn>
              <a:cxn ang="0">
                <a:pos x="32" y="122"/>
              </a:cxn>
              <a:cxn ang="0">
                <a:pos x="23" y="118"/>
              </a:cxn>
              <a:cxn ang="0">
                <a:pos x="13" y="111"/>
              </a:cxn>
              <a:cxn ang="0">
                <a:pos x="7" y="103"/>
              </a:cxn>
              <a:cxn ang="0">
                <a:pos x="2" y="93"/>
              </a:cxn>
              <a:cxn ang="0">
                <a:pos x="0" y="82"/>
              </a:cxn>
              <a:cxn ang="0">
                <a:pos x="2" y="78"/>
              </a:cxn>
              <a:cxn ang="0">
                <a:pos x="4" y="65"/>
              </a:cxn>
              <a:cxn ang="0">
                <a:pos x="9" y="51"/>
              </a:cxn>
              <a:cxn ang="0">
                <a:pos x="17" y="38"/>
              </a:cxn>
              <a:cxn ang="0">
                <a:pos x="25" y="25"/>
              </a:cxn>
              <a:cxn ang="0">
                <a:pos x="34" y="13"/>
              </a:cxn>
              <a:cxn ang="0">
                <a:pos x="44" y="6"/>
              </a:cxn>
              <a:cxn ang="0">
                <a:pos x="53" y="0"/>
              </a:cxn>
              <a:cxn ang="0">
                <a:pos x="59" y="0"/>
              </a:cxn>
              <a:cxn ang="0">
                <a:pos x="69" y="2"/>
              </a:cxn>
              <a:cxn ang="0">
                <a:pos x="74" y="8"/>
              </a:cxn>
              <a:cxn ang="0">
                <a:pos x="84" y="13"/>
              </a:cxn>
              <a:cxn ang="0">
                <a:pos x="91" y="15"/>
              </a:cxn>
              <a:cxn ang="0">
                <a:pos x="97" y="4"/>
              </a:cxn>
            </a:cxnLst>
            <a:rect l="0" t="0" r="r" b="b"/>
            <a:pathLst>
              <a:path w="112" h="130">
                <a:moveTo>
                  <a:pt x="97" y="4"/>
                </a:moveTo>
                <a:lnTo>
                  <a:pt x="97" y="4"/>
                </a:lnTo>
                <a:lnTo>
                  <a:pt x="91" y="11"/>
                </a:lnTo>
                <a:lnTo>
                  <a:pt x="91" y="11"/>
                </a:lnTo>
                <a:lnTo>
                  <a:pt x="93" y="15"/>
                </a:lnTo>
                <a:lnTo>
                  <a:pt x="93" y="17"/>
                </a:lnTo>
                <a:lnTo>
                  <a:pt x="95" y="21"/>
                </a:lnTo>
                <a:lnTo>
                  <a:pt x="97" y="23"/>
                </a:lnTo>
                <a:lnTo>
                  <a:pt x="99" y="27"/>
                </a:lnTo>
                <a:lnTo>
                  <a:pt x="99" y="29"/>
                </a:lnTo>
                <a:lnTo>
                  <a:pt x="101" y="32"/>
                </a:lnTo>
                <a:lnTo>
                  <a:pt x="101" y="34"/>
                </a:lnTo>
                <a:lnTo>
                  <a:pt x="101" y="34"/>
                </a:lnTo>
                <a:lnTo>
                  <a:pt x="101" y="36"/>
                </a:lnTo>
                <a:lnTo>
                  <a:pt x="101" y="38"/>
                </a:lnTo>
                <a:lnTo>
                  <a:pt x="101" y="40"/>
                </a:lnTo>
                <a:lnTo>
                  <a:pt x="101" y="44"/>
                </a:lnTo>
                <a:lnTo>
                  <a:pt x="101" y="46"/>
                </a:lnTo>
                <a:lnTo>
                  <a:pt x="101" y="50"/>
                </a:lnTo>
                <a:lnTo>
                  <a:pt x="101" y="51"/>
                </a:lnTo>
                <a:lnTo>
                  <a:pt x="101" y="55"/>
                </a:lnTo>
                <a:lnTo>
                  <a:pt x="101" y="55"/>
                </a:lnTo>
                <a:lnTo>
                  <a:pt x="101" y="61"/>
                </a:lnTo>
                <a:lnTo>
                  <a:pt x="101" y="67"/>
                </a:lnTo>
                <a:lnTo>
                  <a:pt x="103" y="72"/>
                </a:lnTo>
                <a:lnTo>
                  <a:pt x="103" y="76"/>
                </a:lnTo>
                <a:lnTo>
                  <a:pt x="105" y="80"/>
                </a:lnTo>
                <a:lnTo>
                  <a:pt x="107" y="84"/>
                </a:lnTo>
                <a:lnTo>
                  <a:pt x="109" y="88"/>
                </a:lnTo>
                <a:lnTo>
                  <a:pt x="112" y="92"/>
                </a:lnTo>
                <a:lnTo>
                  <a:pt x="112" y="92"/>
                </a:lnTo>
                <a:lnTo>
                  <a:pt x="109" y="97"/>
                </a:lnTo>
                <a:lnTo>
                  <a:pt x="105" y="103"/>
                </a:lnTo>
                <a:lnTo>
                  <a:pt x="101" y="109"/>
                </a:lnTo>
                <a:lnTo>
                  <a:pt x="97" y="116"/>
                </a:lnTo>
                <a:lnTo>
                  <a:pt x="91" y="122"/>
                </a:lnTo>
                <a:lnTo>
                  <a:pt x="86" y="126"/>
                </a:lnTo>
                <a:lnTo>
                  <a:pt x="78" y="128"/>
                </a:lnTo>
                <a:lnTo>
                  <a:pt x="69" y="130"/>
                </a:lnTo>
                <a:lnTo>
                  <a:pt x="69" y="130"/>
                </a:lnTo>
                <a:lnTo>
                  <a:pt x="63" y="130"/>
                </a:lnTo>
                <a:lnTo>
                  <a:pt x="55" y="130"/>
                </a:lnTo>
                <a:lnTo>
                  <a:pt x="49" y="128"/>
                </a:lnTo>
                <a:lnTo>
                  <a:pt x="44" y="128"/>
                </a:lnTo>
                <a:lnTo>
                  <a:pt x="38" y="124"/>
                </a:lnTo>
                <a:lnTo>
                  <a:pt x="32" y="122"/>
                </a:lnTo>
                <a:lnTo>
                  <a:pt x="27" y="120"/>
                </a:lnTo>
                <a:lnTo>
                  <a:pt x="23" y="118"/>
                </a:lnTo>
                <a:lnTo>
                  <a:pt x="17" y="114"/>
                </a:lnTo>
                <a:lnTo>
                  <a:pt x="13" y="111"/>
                </a:lnTo>
                <a:lnTo>
                  <a:pt x="9" y="107"/>
                </a:lnTo>
                <a:lnTo>
                  <a:pt x="7" y="103"/>
                </a:lnTo>
                <a:lnTo>
                  <a:pt x="4" y="99"/>
                </a:lnTo>
                <a:lnTo>
                  <a:pt x="2" y="93"/>
                </a:lnTo>
                <a:lnTo>
                  <a:pt x="2" y="88"/>
                </a:lnTo>
                <a:lnTo>
                  <a:pt x="0" y="82"/>
                </a:lnTo>
                <a:lnTo>
                  <a:pt x="0" y="82"/>
                </a:lnTo>
                <a:lnTo>
                  <a:pt x="2" y="78"/>
                </a:lnTo>
                <a:lnTo>
                  <a:pt x="2" y="71"/>
                </a:lnTo>
                <a:lnTo>
                  <a:pt x="4" y="65"/>
                </a:lnTo>
                <a:lnTo>
                  <a:pt x="6" y="59"/>
                </a:lnTo>
                <a:lnTo>
                  <a:pt x="9" y="51"/>
                </a:lnTo>
                <a:lnTo>
                  <a:pt x="13" y="44"/>
                </a:lnTo>
                <a:lnTo>
                  <a:pt x="17" y="38"/>
                </a:lnTo>
                <a:lnTo>
                  <a:pt x="21" y="30"/>
                </a:lnTo>
                <a:lnTo>
                  <a:pt x="25" y="25"/>
                </a:lnTo>
                <a:lnTo>
                  <a:pt x="28" y="19"/>
                </a:lnTo>
                <a:lnTo>
                  <a:pt x="34" y="13"/>
                </a:lnTo>
                <a:lnTo>
                  <a:pt x="40" y="9"/>
                </a:lnTo>
                <a:lnTo>
                  <a:pt x="44" y="6"/>
                </a:lnTo>
                <a:lnTo>
                  <a:pt x="49" y="2"/>
                </a:lnTo>
                <a:lnTo>
                  <a:pt x="53" y="0"/>
                </a:lnTo>
                <a:lnTo>
                  <a:pt x="59" y="0"/>
                </a:lnTo>
                <a:lnTo>
                  <a:pt x="59" y="0"/>
                </a:lnTo>
                <a:lnTo>
                  <a:pt x="63" y="0"/>
                </a:lnTo>
                <a:lnTo>
                  <a:pt x="69" y="2"/>
                </a:lnTo>
                <a:lnTo>
                  <a:pt x="72" y="6"/>
                </a:lnTo>
                <a:lnTo>
                  <a:pt x="74" y="8"/>
                </a:lnTo>
                <a:lnTo>
                  <a:pt x="80" y="9"/>
                </a:lnTo>
                <a:lnTo>
                  <a:pt x="84" y="13"/>
                </a:lnTo>
                <a:lnTo>
                  <a:pt x="88" y="15"/>
                </a:lnTo>
                <a:lnTo>
                  <a:pt x="91" y="15"/>
                </a:lnTo>
                <a:lnTo>
                  <a:pt x="93" y="15"/>
                </a:lnTo>
                <a:lnTo>
                  <a:pt x="97" y="4"/>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2" name="Freeform 15">
            <a:extLst>
              <a:ext uri="{FF2B5EF4-FFF2-40B4-BE49-F238E27FC236}">
                <a16:creationId xmlns:a16="http://schemas.microsoft.com/office/drawing/2014/main" xmlns="" id="{897335C0-5CDB-4479-90AC-43A374283E8E}"/>
              </a:ext>
            </a:extLst>
          </p:cNvPr>
          <p:cNvSpPr>
            <a:spLocks/>
          </p:cNvSpPr>
          <p:nvPr/>
        </p:nvSpPr>
        <p:spPr bwMode="auto">
          <a:xfrm>
            <a:off x="2379795" y="5105287"/>
            <a:ext cx="911469" cy="668215"/>
          </a:xfrm>
          <a:custGeom>
            <a:avLst/>
            <a:gdLst/>
            <a:ahLst/>
            <a:cxnLst>
              <a:cxn ang="0">
                <a:pos x="1106" y="284"/>
              </a:cxn>
              <a:cxn ang="0">
                <a:pos x="1056" y="335"/>
              </a:cxn>
              <a:cxn ang="0">
                <a:pos x="1056" y="391"/>
              </a:cxn>
              <a:cxn ang="0">
                <a:pos x="1116" y="414"/>
              </a:cxn>
              <a:cxn ang="0">
                <a:pos x="1161" y="377"/>
              </a:cxn>
              <a:cxn ang="0">
                <a:pos x="1194" y="381"/>
              </a:cxn>
              <a:cxn ang="0">
                <a:pos x="1192" y="412"/>
              </a:cxn>
              <a:cxn ang="0">
                <a:pos x="1158" y="505"/>
              </a:cxn>
              <a:cxn ang="0">
                <a:pos x="1108" y="541"/>
              </a:cxn>
              <a:cxn ang="0">
                <a:pos x="1074" y="576"/>
              </a:cxn>
              <a:cxn ang="0">
                <a:pos x="1041" y="622"/>
              </a:cxn>
              <a:cxn ang="0">
                <a:pos x="988" y="685"/>
              </a:cxn>
              <a:cxn ang="0">
                <a:pos x="925" y="746"/>
              </a:cxn>
              <a:cxn ang="0">
                <a:pos x="858" y="803"/>
              </a:cxn>
              <a:cxn ang="0">
                <a:pos x="784" y="858"/>
              </a:cxn>
              <a:cxn ang="0">
                <a:pos x="692" y="894"/>
              </a:cxn>
              <a:cxn ang="0">
                <a:pos x="644" y="896"/>
              </a:cxn>
              <a:cxn ang="0">
                <a:pos x="583" y="923"/>
              </a:cxn>
              <a:cxn ang="0">
                <a:pos x="471" y="913"/>
              </a:cxn>
              <a:cxn ang="0">
                <a:pos x="427" y="915"/>
              </a:cxn>
              <a:cxn ang="0">
                <a:pos x="368" y="938"/>
              </a:cxn>
              <a:cxn ang="0">
                <a:pos x="324" y="940"/>
              </a:cxn>
              <a:cxn ang="0">
                <a:pos x="280" y="950"/>
              </a:cxn>
              <a:cxn ang="0">
                <a:pos x="230" y="969"/>
              </a:cxn>
              <a:cxn ang="0">
                <a:pos x="181" y="940"/>
              </a:cxn>
              <a:cxn ang="0">
                <a:pos x="147" y="919"/>
              </a:cxn>
              <a:cxn ang="0">
                <a:pos x="122" y="927"/>
              </a:cxn>
              <a:cxn ang="0">
                <a:pos x="129" y="887"/>
              </a:cxn>
              <a:cxn ang="0">
                <a:pos x="95" y="822"/>
              </a:cxn>
              <a:cxn ang="0">
                <a:pos x="120" y="755"/>
              </a:cxn>
              <a:cxn ang="0">
                <a:pos x="80" y="686"/>
              </a:cxn>
              <a:cxn ang="0">
                <a:pos x="34" y="604"/>
              </a:cxn>
              <a:cxn ang="0">
                <a:pos x="9" y="528"/>
              </a:cxn>
              <a:cxn ang="0">
                <a:pos x="15" y="471"/>
              </a:cxn>
              <a:cxn ang="0">
                <a:pos x="68" y="490"/>
              </a:cxn>
              <a:cxn ang="0">
                <a:pos x="124" y="517"/>
              </a:cxn>
              <a:cxn ang="0">
                <a:pos x="188" y="519"/>
              </a:cxn>
              <a:cxn ang="0">
                <a:pos x="238" y="488"/>
              </a:cxn>
              <a:cxn ang="0">
                <a:pos x="282" y="231"/>
              </a:cxn>
              <a:cxn ang="0">
                <a:pos x="314" y="292"/>
              </a:cxn>
              <a:cxn ang="0">
                <a:pos x="301" y="347"/>
              </a:cxn>
              <a:cxn ang="0">
                <a:pos x="351" y="364"/>
              </a:cxn>
              <a:cxn ang="0">
                <a:pos x="438" y="320"/>
              </a:cxn>
              <a:cxn ang="0">
                <a:pos x="486" y="250"/>
              </a:cxn>
              <a:cxn ang="0">
                <a:pos x="551" y="278"/>
              </a:cxn>
              <a:cxn ang="0">
                <a:pos x="621" y="278"/>
              </a:cxn>
              <a:cxn ang="0">
                <a:pos x="675" y="271"/>
              </a:cxn>
              <a:cxn ang="0">
                <a:pos x="704" y="210"/>
              </a:cxn>
              <a:cxn ang="0">
                <a:pos x="744" y="194"/>
              </a:cxn>
              <a:cxn ang="0">
                <a:pos x="782" y="147"/>
              </a:cxn>
              <a:cxn ang="0">
                <a:pos x="824" y="107"/>
              </a:cxn>
              <a:cxn ang="0">
                <a:pos x="885" y="42"/>
              </a:cxn>
              <a:cxn ang="0">
                <a:pos x="927" y="38"/>
              </a:cxn>
              <a:cxn ang="0">
                <a:pos x="1003" y="4"/>
              </a:cxn>
              <a:cxn ang="0">
                <a:pos x="1072" y="21"/>
              </a:cxn>
              <a:cxn ang="0">
                <a:pos x="1112" y="21"/>
              </a:cxn>
              <a:cxn ang="0">
                <a:pos x="1125" y="99"/>
              </a:cxn>
              <a:cxn ang="0">
                <a:pos x="1146" y="147"/>
              </a:cxn>
              <a:cxn ang="0">
                <a:pos x="1152" y="196"/>
              </a:cxn>
              <a:cxn ang="0">
                <a:pos x="1146" y="244"/>
              </a:cxn>
            </a:cxnLst>
            <a:rect l="0" t="0" r="r" b="b"/>
            <a:pathLst>
              <a:path w="1207" h="969">
                <a:moveTo>
                  <a:pt x="1138" y="299"/>
                </a:moveTo>
                <a:lnTo>
                  <a:pt x="1138" y="299"/>
                </a:lnTo>
                <a:lnTo>
                  <a:pt x="1135" y="299"/>
                </a:lnTo>
                <a:lnTo>
                  <a:pt x="1131" y="297"/>
                </a:lnTo>
                <a:lnTo>
                  <a:pt x="1127" y="293"/>
                </a:lnTo>
                <a:lnTo>
                  <a:pt x="1121" y="292"/>
                </a:lnTo>
                <a:lnTo>
                  <a:pt x="1119" y="290"/>
                </a:lnTo>
                <a:lnTo>
                  <a:pt x="1116" y="286"/>
                </a:lnTo>
                <a:lnTo>
                  <a:pt x="1110" y="284"/>
                </a:lnTo>
                <a:lnTo>
                  <a:pt x="1106" y="284"/>
                </a:lnTo>
                <a:lnTo>
                  <a:pt x="1106" y="284"/>
                </a:lnTo>
                <a:lnTo>
                  <a:pt x="1100" y="284"/>
                </a:lnTo>
                <a:lnTo>
                  <a:pt x="1096" y="286"/>
                </a:lnTo>
                <a:lnTo>
                  <a:pt x="1091" y="290"/>
                </a:lnTo>
                <a:lnTo>
                  <a:pt x="1087" y="293"/>
                </a:lnTo>
                <a:lnTo>
                  <a:pt x="1081" y="297"/>
                </a:lnTo>
                <a:lnTo>
                  <a:pt x="1075" y="303"/>
                </a:lnTo>
                <a:lnTo>
                  <a:pt x="1072" y="309"/>
                </a:lnTo>
                <a:lnTo>
                  <a:pt x="1068" y="314"/>
                </a:lnTo>
                <a:lnTo>
                  <a:pt x="1064" y="322"/>
                </a:lnTo>
                <a:lnTo>
                  <a:pt x="1060" y="328"/>
                </a:lnTo>
                <a:lnTo>
                  <a:pt x="1056" y="335"/>
                </a:lnTo>
                <a:lnTo>
                  <a:pt x="1053" y="343"/>
                </a:lnTo>
                <a:lnTo>
                  <a:pt x="1051" y="349"/>
                </a:lnTo>
                <a:lnTo>
                  <a:pt x="1049" y="355"/>
                </a:lnTo>
                <a:lnTo>
                  <a:pt x="1049" y="362"/>
                </a:lnTo>
                <a:lnTo>
                  <a:pt x="1047" y="366"/>
                </a:lnTo>
                <a:lnTo>
                  <a:pt x="1047" y="366"/>
                </a:lnTo>
                <a:lnTo>
                  <a:pt x="1049" y="372"/>
                </a:lnTo>
                <a:lnTo>
                  <a:pt x="1049" y="377"/>
                </a:lnTo>
                <a:lnTo>
                  <a:pt x="1051" y="383"/>
                </a:lnTo>
                <a:lnTo>
                  <a:pt x="1054" y="387"/>
                </a:lnTo>
                <a:lnTo>
                  <a:pt x="1056" y="391"/>
                </a:lnTo>
                <a:lnTo>
                  <a:pt x="1060" y="395"/>
                </a:lnTo>
                <a:lnTo>
                  <a:pt x="1064" y="398"/>
                </a:lnTo>
                <a:lnTo>
                  <a:pt x="1070" y="402"/>
                </a:lnTo>
                <a:lnTo>
                  <a:pt x="1074" y="404"/>
                </a:lnTo>
                <a:lnTo>
                  <a:pt x="1079" y="406"/>
                </a:lnTo>
                <a:lnTo>
                  <a:pt x="1085" y="408"/>
                </a:lnTo>
                <a:lnTo>
                  <a:pt x="1091" y="412"/>
                </a:lnTo>
                <a:lnTo>
                  <a:pt x="1096" y="412"/>
                </a:lnTo>
                <a:lnTo>
                  <a:pt x="1102" y="414"/>
                </a:lnTo>
                <a:lnTo>
                  <a:pt x="1110" y="414"/>
                </a:lnTo>
                <a:lnTo>
                  <a:pt x="1116" y="414"/>
                </a:lnTo>
                <a:lnTo>
                  <a:pt x="1116" y="414"/>
                </a:lnTo>
                <a:lnTo>
                  <a:pt x="1125" y="412"/>
                </a:lnTo>
                <a:lnTo>
                  <a:pt x="1133" y="410"/>
                </a:lnTo>
                <a:lnTo>
                  <a:pt x="1138" y="406"/>
                </a:lnTo>
                <a:lnTo>
                  <a:pt x="1144" y="400"/>
                </a:lnTo>
                <a:lnTo>
                  <a:pt x="1148" y="393"/>
                </a:lnTo>
                <a:lnTo>
                  <a:pt x="1152" y="387"/>
                </a:lnTo>
                <a:lnTo>
                  <a:pt x="1156" y="381"/>
                </a:lnTo>
                <a:lnTo>
                  <a:pt x="1159" y="376"/>
                </a:lnTo>
                <a:lnTo>
                  <a:pt x="1159" y="376"/>
                </a:lnTo>
                <a:lnTo>
                  <a:pt x="1161" y="377"/>
                </a:lnTo>
                <a:lnTo>
                  <a:pt x="1163" y="377"/>
                </a:lnTo>
                <a:lnTo>
                  <a:pt x="1165" y="379"/>
                </a:lnTo>
                <a:lnTo>
                  <a:pt x="1169" y="381"/>
                </a:lnTo>
                <a:lnTo>
                  <a:pt x="1171" y="381"/>
                </a:lnTo>
                <a:lnTo>
                  <a:pt x="1175" y="381"/>
                </a:lnTo>
                <a:lnTo>
                  <a:pt x="1178" y="381"/>
                </a:lnTo>
                <a:lnTo>
                  <a:pt x="1182" y="381"/>
                </a:lnTo>
                <a:lnTo>
                  <a:pt x="1182" y="381"/>
                </a:lnTo>
                <a:lnTo>
                  <a:pt x="1188" y="381"/>
                </a:lnTo>
                <a:lnTo>
                  <a:pt x="1190" y="381"/>
                </a:lnTo>
                <a:lnTo>
                  <a:pt x="1194" y="381"/>
                </a:lnTo>
                <a:lnTo>
                  <a:pt x="1198" y="379"/>
                </a:lnTo>
                <a:lnTo>
                  <a:pt x="1199" y="377"/>
                </a:lnTo>
                <a:lnTo>
                  <a:pt x="1203" y="377"/>
                </a:lnTo>
                <a:lnTo>
                  <a:pt x="1205" y="376"/>
                </a:lnTo>
                <a:lnTo>
                  <a:pt x="1207" y="374"/>
                </a:lnTo>
                <a:lnTo>
                  <a:pt x="1207" y="374"/>
                </a:lnTo>
                <a:lnTo>
                  <a:pt x="1203" y="381"/>
                </a:lnTo>
                <a:lnTo>
                  <a:pt x="1199" y="389"/>
                </a:lnTo>
                <a:lnTo>
                  <a:pt x="1198" y="396"/>
                </a:lnTo>
                <a:lnTo>
                  <a:pt x="1196" y="404"/>
                </a:lnTo>
                <a:lnTo>
                  <a:pt x="1192" y="412"/>
                </a:lnTo>
                <a:lnTo>
                  <a:pt x="1190" y="421"/>
                </a:lnTo>
                <a:lnTo>
                  <a:pt x="1188" y="429"/>
                </a:lnTo>
                <a:lnTo>
                  <a:pt x="1186" y="438"/>
                </a:lnTo>
                <a:lnTo>
                  <a:pt x="1182" y="446"/>
                </a:lnTo>
                <a:lnTo>
                  <a:pt x="1180" y="456"/>
                </a:lnTo>
                <a:lnTo>
                  <a:pt x="1178" y="463"/>
                </a:lnTo>
                <a:lnTo>
                  <a:pt x="1175" y="473"/>
                </a:lnTo>
                <a:lnTo>
                  <a:pt x="1171" y="480"/>
                </a:lnTo>
                <a:lnTo>
                  <a:pt x="1167" y="488"/>
                </a:lnTo>
                <a:lnTo>
                  <a:pt x="1163" y="498"/>
                </a:lnTo>
                <a:lnTo>
                  <a:pt x="1158" y="505"/>
                </a:lnTo>
                <a:lnTo>
                  <a:pt x="1158" y="505"/>
                </a:lnTo>
                <a:lnTo>
                  <a:pt x="1154" y="509"/>
                </a:lnTo>
                <a:lnTo>
                  <a:pt x="1148" y="515"/>
                </a:lnTo>
                <a:lnTo>
                  <a:pt x="1142" y="519"/>
                </a:lnTo>
                <a:lnTo>
                  <a:pt x="1137" y="522"/>
                </a:lnTo>
                <a:lnTo>
                  <a:pt x="1131" y="526"/>
                </a:lnTo>
                <a:lnTo>
                  <a:pt x="1123" y="530"/>
                </a:lnTo>
                <a:lnTo>
                  <a:pt x="1117" y="534"/>
                </a:lnTo>
                <a:lnTo>
                  <a:pt x="1114" y="536"/>
                </a:lnTo>
                <a:lnTo>
                  <a:pt x="1114" y="536"/>
                </a:lnTo>
                <a:lnTo>
                  <a:pt x="1108" y="541"/>
                </a:lnTo>
                <a:lnTo>
                  <a:pt x="1104" y="545"/>
                </a:lnTo>
                <a:lnTo>
                  <a:pt x="1100" y="549"/>
                </a:lnTo>
                <a:lnTo>
                  <a:pt x="1098" y="553"/>
                </a:lnTo>
                <a:lnTo>
                  <a:pt x="1096" y="557"/>
                </a:lnTo>
                <a:lnTo>
                  <a:pt x="1093" y="561"/>
                </a:lnTo>
                <a:lnTo>
                  <a:pt x="1089" y="564"/>
                </a:lnTo>
                <a:lnTo>
                  <a:pt x="1083" y="568"/>
                </a:lnTo>
                <a:lnTo>
                  <a:pt x="1083" y="568"/>
                </a:lnTo>
                <a:lnTo>
                  <a:pt x="1081" y="568"/>
                </a:lnTo>
                <a:lnTo>
                  <a:pt x="1077" y="572"/>
                </a:lnTo>
                <a:lnTo>
                  <a:pt x="1074" y="576"/>
                </a:lnTo>
                <a:lnTo>
                  <a:pt x="1070" y="582"/>
                </a:lnTo>
                <a:lnTo>
                  <a:pt x="1066" y="585"/>
                </a:lnTo>
                <a:lnTo>
                  <a:pt x="1062" y="591"/>
                </a:lnTo>
                <a:lnTo>
                  <a:pt x="1060" y="595"/>
                </a:lnTo>
                <a:lnTo>
                  <a:pt x="1056" y="599"/>
                </a:lnTo>
                <a:lnTo>
                  <a:pt x="1056" y="599"/>
                </a:lnTo>
                <a:lnTo>
                  <a:pt x="1054" y="604"/>
                </a:lnTo>
                <a:lnTo>
                  <a:pt x="1051" y="610"/>
                </a:lnTo>
                <a:lnTo>
                  <a:pt x="1049" y="614"/>
                </a:lnTo>
                <a:lnTo>
                  <a:pt x="1045" y="618"/>
                </a:lnTo>
                <a:lnTo>
                  <a:pt x="1041" y="622"/>
                </a:lnTo>
                <a:lnTo>
                  <a:pt x="1037" y="624"/>
                </a:lnTo>
                <a:lnTo>
                  <a:pt x="1034" y="627"/>
                </a:lnTo>
                <a:lnTo>
                  <a:pt x="1030" y="631"/>
                </a:lnTo>
                <a:lnTo>
                  <a:pt x="1030" y="631"/>
                </a:lnTo>
                <a:lnTo>
                  <a:pt x="1022" y="639"/>
                </a:lnTo>
                <a:lnTo>
                  <a:pt x="1016" y="646"/>
                </a:lnTo>
                <a:lnTo>
                  <a:pt x="1011" y="654"/>
                </a:lnTo>
                <a:lnTo>
                  <a:pt x="1005" y="662"/>
                </a:lnTo>
                <a:lnTo>
                  <a:pt x="999" y="669"/>
                </a:lnTo>
                <a:lnTo>
                  <a:pt x="993" y="677"/>
                </a:lnTo>
                <a:lnTo>
                  <a:pt x="988" y="685"/>
                </a:lnTo>
                <a:lnTo>
                  <a:pt x="984" y="692"/>
                </a:lnTo>
                <a:lnTo>
                  <a:pt x="978" y="698"/>
                </a:lnTo>
                <a:lnTo>
                  <a:pt x="972" y="706"/>
                </a:lnTo>
                <a:lnTo>
                  <a:pt x="967" y="711"/>
                </a:lnTo>
                <a:lnTo>
                  <a:pt x="961" y="717"/>
                </a:lnTo>
                <a:lnTo>
                  <a:pt x="955" y="723"/>
                </a:lnTo>
                <a:lnTo>
                  <a:pt x="948" y="728"/>
                </a:lnTo>
                <a:lnTo>
                  <a:pt x="940" y="734"/>
                </a:lnTo>
                <a:lnTo>
                  <a:pt x="932" y="738"/>
                </a:lnTo>
                <a:lnTo>
                  <a:pt x="932" y="738"/>
                </a:lnTo>
                <a:lnTo>
                  <a:pt x="925" y="746"/>
                </a:lnTo>
                <a:lnTo>
                  <a:pt x="919" y="751"/>
                </a:lnTo>
                <a:lnTo>
                  <a:pt x="913" y="757"/>
                </a:lnTo>
                <a:lnTo>
                  <a:pt x="908" y="763"/>
                </a:lnTo>
                <a:lnTo>
                  <a:pt x="900" y="769"/>
                </a:lnTo>
                <a:lnTo>
                  <a:pt x="894" y="774"/>
                </a:lnTo>
                <a:lnTo>
                  <a:pt x="889" y="778"/>
                </a:lnTo>
                <a:lnTo>
                  <a:pt x="883" y="784"/>
                </a:lnTo>
                <a:lnTo>
                  <a:pt x="877" y="788"/>
                </a:lnTo>
                <a:lnTo>
                  <a:pt x="869" y="793"/>
                </a:lnTo>
                <a:lnTo>
                  <a:pt x="864" y="797"/>
                </a:lnTo>
                <a:lnTo>
                  <a:pt x="858" y="803"/>
                </a:lnTo>
                <a:lnTo>
                  <a:pt x="850" y="807"/>
                </a:lnTo>
                <a:lnTo>
                  <a:pt x="845" y="812"/>
                </a:lnTo>
                <a:lnTo>
                  <a:pt x="837" y="816"/>
                </a:lnTo>
                <a:lnTo>
                  <a:pt x="829" y="822"/>
                </a:lnTo>
                <a:lnTo>
                  <a:pt x="829" y="822"/>
                </a:lnTo>
                <a:lnTo>
                  <a:pt x="822" y="828"/>
                </a:lnTo>
                <a:lnTo>
                  <a:pt x="812" y="833"/>
                </a:lnTo>
                <a:lnTo>
                  <a:pt x="805" y="839"/>
                </a:lnTo>
                <a:lnTo>
                  <a:pt x="799" y="845"/>
                </a:lnTo>
                <a:lnTo>
                  <a:pt x="791" y="852"/>
                </a:lnTo>
                <a:lnTo>
                  <a:pt x="784" y="858"/>
                </a:lnTo>
                <a:lnTo>
                  <a:pt x="776" y="864"/>
                </a:lnTo>
                <a:lnTo>
                  <a:pt x="768" y="870"/>
                </a:lnTo>
                <a:lnTo>
                  <a:pt x="761" y="875"/>
                </a:lnTo>
                <a:lnTo>
                  <a:pt x="753" y="879"/>
                </a:lnTo>
                <a:lnTo>
                  <a:pt x="745" y="885"/>
                </a:lnTo>
                <a:lnTo>
                  <a:pt x="736" y="889"/>
                </a:lnTo>
                <a:lnTo>
                  <a:pt x="726" y="891"/>
                </a:lnTo>
                <a:lnTo>
                  <a:pt x="715" y="893"/>
                </a:lnTo>
                <a:lnTo>
                  <a:pt x="704" y="894"/>
                </a:lnTo>
                <a:lnTo>
                  <a:pt x="692" y="894"/>
                </a:lnTo>
                <a:lnTo>
                  <a:pt x="692" y="894"/>
                </a:lnTo>
                <a:lnTo>
                  <a:pt x="686" y="894"/>
                </a:lnTo>
                <a:lnTo>
                  <a:pt x="681" y="894"/>
                </a:lnTo>
                <a:lnTo>
                  <a:pt x="677" y="894"/>
                </a:lnTo>
                <a:lnTo>
                  <a:pt x="671" y="894"/>
                </a:lnTo>
                <a:lnTo>
                  <a:pt x="667" y="894"/>
                </a:lnTo>
                <a:lnTo>
                  <a:pt x="662" y="894"/>
                </a:lnTo>
                <a:lnTo>
                  <a:pt x="660" y="894"/>
                </a:lnTo>
                <a:lnTo>
                  <a:pt x="656" y="894"/>
                </a:lnTo>
                <a:lnTo>
                  <a:pt x="656" y="894"/>
                </a:lnTo>
                <a:lnTo>
                  <a:pt x="650" y="894"/>
                </a:lnTo>
                <a:lnTo>
                  <a:pt x="644" y="896"/>
                </a:lnTo>
                <a:lnTo>
                  <a:pt x="639" y="898"/>
                </a:lnTo>
                <a:lnTo>
                  <a:pt x="633" y="900"/>
                </a:lnTo>
                <a:lnTo>
                  <a:pt x="627" y="902"/>
                </a:lnTo>
                <a:lnTo>
                  <a:pt x="621" y="904"/>
                </a:lnTo>
                <a:lnTo>
                  <a:pt x="618" y="908"/>
                </a:lnTo>
                <a:lnTo>
                  <a:pt x="612" y="910"/>
                </a:lnTo>
                <a:lnTo>
                  <a:pt x="606" y="913"/>
                </a:lnTo>
                <a:lnTo>
                  <a:pt x="601" y="917"/>
                </a:lnTo>
                <a:lnTo>
                  <a:pt x="595" y="919"/>
                </a:lnTo>
                <a:lnTo>
                  <a:pt x="589" y="921"/>
                </a:lnTo>
                <a:lnTo>
                  <a:pt x="583" y="923"/>
                </a:lnTo>
                <a:lnTo>
                  <a:pt x="578" y="925"/>
                </a:lnTo>
                <a:lnTo>
                  <a:pt x="572" y="927"/>
                </a:lnTo>
                <a:lnTo>
                  <a:pt x="566" y="927"/>
                </a:lnTo>
                <a:lnTo>
                  <a:pt x="497" y="910"/>
                </a:lnTo>
                <a:lnTo>
                  <a:pt x="497" y="910"/>
                </a:lnTo>
                <a:lnTo>
                  <a:pt x="492" y="912"/>
                </a:lnTo>
                <a:lnTo>
                  <a:pt x="488" y="912"/>
                </a:lnTo>
                <a:lnTo>
                  <a:pt x="484" y="912"/>
                </a:lnTo>
                <a:lnTo>
                  <a:pt x="480" y="913"/>
                </a:lnTo>
                <a:lnTo>
                  <a:pt x="477" y="913"/>
                </a:lnTo>
                <a:lnTo>
                  <a:pt x="471" y="913"/>
                </a:lnTo>
                <a:lnTo>
                  <a:pt x="467" y="913"/>
                </a:lnTo>
                <a:lnTo>
                  <a:pt x="463" y="915"/>
                </a:lnTo>
                <a:lnTo>
                  <a:pt x="459" y="915"/>
                </a:lnTo>
                <a:lnTo>
                  <a:pt x="456" y="915"/>
                </a:lnTo>
                <a:lnTo>
                  <a:pt x="452" y="915"/>
                </a:lnTo>
                <a:lnTo>
                  <a:pt x="446" y="915"/>
                </a:lnTo>
                <a:lnTo>
                  <a:pt x="442" y="915"/>
                </a:lnTo>
                <a:lnTo>
                  <a:pt x="436" y="915"/>
                </a:lnTo>
                <a:lnTo>
                  <a:pt x="433" y="915"/>
                </a:lnTo>
                <a:lnTo>
                  <a:pt x="427" y="915"/>
                </a:lnTo>
                <a:lnTo>
                  <a:pt x="427" y="915"/>
                </a:lnTo>
                <a:lnTo>
                  <a:pt x="415" y="915"/>
                </a:lnTo>
                <a:lnTo>
                  <a:pt x="408" y="917"/>
                </a:lnTo>
                <a:lnTo>
                  <a:pt x="400" y="921"/>
                </a:lnTo>
                <a:lnTo>
                  <a:pt x="394" y="923"/>
                </a:lnTo>
                <a:lnTo>
                  <a:pt x="389" y="927"/>
                </a:lnTo>
                <a:lnTo>
                  <a:pt x="383" y="931"/>
                </a:lnTo>
                <a:lnTo>
                  <a:pt x="377" y="934"/>
                </a:lnTo>
                <a:lnTo>
                  <a:pt x="372" y="938"/>
                </a:lnTo>
                <a:lnTo>
                  <a:pt x="372" y="938"/>
                </a:lnTo>
                <a:lnTo>
                  <a:pt x="372" y="938"/>
                </a:lnTo>
                <a:lnTo>
                  <a:pt x="368" y="938"/>
                </a:lnTo>
                <a:lnTo>
                  <a:pt x="364" y="940"/>
                </a:lnTo>
                <a:lnTo>
                  <a:pt x="360" y="940"/>
                </a:lnTo>
                <a:lnTo>
                  <a:pt x="356" y="940"/>
                </a:lnTo>
                <a:lnTo>
                  <a:pt x="351" y="940"/>
                </a:lnTo>
                <a:lnTo>
                  <a:pt x="349" y="940"/>
                </a:lnTo>
                <a:lnTo>
                  <a:pt x="343" y="940"/>
                </a:lnTo>
                <a:lnTo>
                  <a:pt x="339" y="940"/>
                </a:lnTo>
                <a:lnTo>
                  <a:pt x="335" y="940"/>
                </a:lnTo>
                <a:lnTo>
                  <a:pt x="332" y="940"/>
                </a:lnTo>
                <a:lnTo>
                  <a:pt x="328" y="940"/>
                </a:lnTo>
                <a:lnTo>
                  <a:pt x="324" y="940"/>
                </a:lnTo>
                <a:lnTo>
                  <a:pt x="318" y="940"/>
                </a:lnTo>
                <a:lnTo>
                  <a:pt x="314" y="940"/>
                </a:lnTo>
                <a:lnTo>
                  <a:pt x="311" y="940"/>
                </a:lnTo>
                <a:lnTo>
                  <a:pt x="307" y="940"/>
                </a:lnTo>
                <a:lnTo>
                  <a:pt x="307" y="940"/>
                </a:lnTo>
                <a:lnTo>
                  <a:pt x="303" y="940"/>
                </a:lnTo>
                <a:lnTo>
                  <a:pt x="299" y="940"/>
                </a:lnTo>
                <a:lnTo>
                  <a:pt x="293" y="942"/>
                </a:lnTo>
                <a:lnTo>
                  <a:pt x="290" y="944"/>
                </a:lnTo>
                <a:lnTo>
                  <a:pt x="286" y="946"/>
                </a:lnTo>
                <a:lnTo>
                  <a:pt x="280" y="950"/>
                </a:lnTo>
                <a:lnTo>
                  <a:pt x="276" y="952"/>
                </a:lnTo>
                <a:lnTo>
                  <a:pt x="270" y="954"/>
                </a:lnTo>
                <a:lnTo>
                  <a:pt x="267" y="957"/>
                </a:lnTo>
                <a:lnTo>
                  <a:pt x="261" y="959"/>
                </a:lnTo>
                <a:lnTo>
                  <a:pt x="255" y="963"/>
                </a:lnTo>
                <a:lnTo>
                  <a:pt x="251" y="965"/>
                </a:lnTo>
                <a:lnTo>
                  <a:pt x="246" y="967"/>
                </a:lnTo>
                <a:lnTo>
                  <a:pt x="240" y="969"/>
                </a:lnTo>
                <a:lnTo>
                  <a:pt x="234" y="969"/>
                </a:lnTo>
                <a:lnTo>
                  <a:pt x="230" y="969"/>
                </a:lnTo>
                <a:lnTo>
                  <a:pt x="230" y="969"/>
                </a:lnTo>
                <a:lnTo>
                  <a:pt x="223" y="969"/>
                </a:lnTo>
                <a:lnTo>
                  <a:pt x="217" y="967"/>
                </a:lnTo>
                <a:lnTo>
                  <a:pt x="211" y="967"/>
                </a:lnTo>
                <a:lnTo>
                  <a:pt x="208" y="963"/>
                </a:lnTo>
                <a:lnTo>
                  <a:pt x="204" y="961"/>
                </a:lnTo>
                <a:lnTo>
                  <a:pt x="200" y="957"/>
                </a:lnTo>
                <a:lnTo>
                  <a:pt x="196" y="954"/>
                </a:lnTo>
                <a:lnTo>
                  <a:pt x="192" y="950"/>
                </a:lnTo>
                <a:lnTo>
                  <a:pt x="188" y="946"/>
                </a:lnTo>
                <a:lnTo>
                  <a:pt x="185" y="944"/>
                </a:lnTo>
                <a:lnTo>
                  <a:pt x="181" y="940"/>
                </a:lnTo>
                <a:lnTo>
                  <a:pt x="179" y="936"/>
                </a:lnTo>
                <a:lnTo>
                  <a:pt x="175" y="934"/>
                </a:lnTo>
                <a:lnTo>
                  <a:pt x="171" y="933"/>
                </a:lnTo>
                <a:lnTo>
                  <a:pt x="166" y="933"/>
                </a:lnTo>
                <a:lnTo>
                  <a:pt x="162" y="931"/>
                </a:lnTo>
                <a:lnTo>
                  <a:pt x="162" y="931"/>
                </a:lnTo>
                <a:lnTo>
                  <a:pt x="158" y="931"/>
                </a:lnTo>
                <a:lnTo>
                  <a:pt x="154" y="929"/>
                </a:lnTo>
                <a:lnTo>
                  <a:pt x="152" y="925"/>
                </a:lnTo>
                <a:lnTo>
                  <a:pt x="148" y="923"/>
                </a:lnTo>
                <a:lnTo>
                  <a:pt x="147" y="919"/>
                </a:lnTo>
                <a:lnTo>
                  <a:pt x="145" y="915"/>
                </a:lnTo>
                <a:lnTo>
                  <a:pt x="141" y="913"/>
                </a:lnTo>
                <a:lnTo>
                  <a:pt x="137" y="913"/>
                </a:lnTo>
                <a:lnTo>
                  <a:pt x="137" y="913"/>
                </a:lnTo>
                <a:lnTo>
                  <a:pt x="135" y="913"/>
                </a:lnTo>
                <a:lnTo>
                  <a:pt x="131" y="915"/>
                </a:lnTo>
                <a:lnTo>
                  <a:pt x="129" y="917"/>
                </a:lnTo>
                <a:lnTo>
                  <a:pt x="127" y="919"/>
                </a:lnTo>
                <a:lnTo>
                  <a:pt x="126" y="921"/>
                </a:lnTo>
                <a:lnTo>
                  <a:pt x="124" y="925"/>
                </a:lnTo>
                <a:lnTo>
                  <a:pt x="122" y="927"/>
                </a:lnTo>
                <a:lnTo>
                  <a:pt x="120" y="929"/>
                </a:lnTo>
                <a:lnTo>
                  <a:pt x="120" y="908"/>
                </a:lnTo>
                <a:lnTo>
                  <a:pt x="120" y="908"/>
                </a:lnTo>
                <a:lnTo>
                  <a:pt x="122" y="906"/>
                </a:lnTo>
                <a:lnTo>
                  <a:pt x="122" y="902"/>
                </a:lnTo>
                <a:lnTo>
                  <a:pt x="124" y="900"/>
                </a:lnTo>
                <a:lnTo>
                  <a:pt x="126" y="896"/>
                </a:lnTo>
                <a:lnTo>
                  <a:pt x="127" y="894"/>
                </a:lnTo>
                <a:lnTo>
                  <a:pt x="127" y="891"/>
                </a:lnTo>
                <a:lnTo>
                  <a:pt x="129" y="889"/>
                </a:lnTo>
                <a:lnTo>
                  <a:pt x="129" y="887"/>
                </a:lnTo>
                <a:lnTo>
                  <a:pt x="129" y="887"/>
                </a:lnTo>
                <a:lnTo>
                  <a:pt x="127" y="877"/>
                </a:lnTo>
                <a:lnTo>
                  <a:pt x="124" y="870"/>
                </a:lnTo>
                <a:lnTo>
                  <a:pt x="118" y="864"/>
                </a:lnTo>
                <a:lnTo>
                  <a:pt x="112" y="856"/>
                </a:lnTo>
                <a:lnTo>
                  <a:pt x="105" y="851"/>
                </a:lnTo>
                <a:lnTo>
                  <a:pt x="99" y="845"/>
                </a:lnTo>
                <a:lnTo>
                  <a:pt x="95" y="837"/>
                </a:lnTo>
                <a:lnTo>
                  <a:pt x="93" y="828"/>
                </a:lnTo>
                <a:lnTo>
                  <a:pt x="93" y="828"/>
                </a:lnTo>
                <a:lnTo>
                  <a:pt x="95" y="822"/>
                </a:lnTo>
                <a:lnTo>
                  <a:pt x="97" y="816"/>
                </a:lnTo>
                <a:lnTo>
                  <a:pt x="103" y="812"/>
                </a:lnTo>
                <a:lnTo>
                  <a:pt x="106" y="807"/>
                </a:lnTo>
                <a:lnTo>
                  <a:pt x="112" y="801"/>
                </a:lnTo>
                <a:lnTo>
                  <a:pt x="116" y="795"/>
                </a:lnTo>
                <a:lnTo>
                  <a:pt x="118" y="788"/>
                </a:lnTo>
                <a:lnTo>
                  <a:pt x="120" y="780"/>
                </a:lnTo>
                <a:lnTo>
                  <a:pt x="120" y="780"/>
                </a:lnTo>
                <a:lnTo>
                  <a:pt x="120" y="772"/>
                </a:lnTo>
                <a:lnTo>
                  <a:pt x="120" y="763"/>
                </a:lnTo>
                <a:lnTo>
                  <a:pt x="120" y="755"/>
                </a:lnTo>
                <a:lnTo>
                  <a:pt x="118" y="746"/>
                </a:lnTo>
                <a:lnTo>
                  <a:pt x="116" y="738"/>
                </a:lnTo>
                <a:lnTo>
                  <a:pt x="114" y="730"/>
                </a:lnTo>
                <a:lnTo>
                  <a:pt x="110" y="723"/>
                </a:lnTo>
                <a:lnTo>
                  <a:pt x="106" y="715"/>
                </a:lnTo>
                <a:lnTo>
                  <a:pt x="106" y="715"/>
                </a:lnTo>
                <a:lnTo>
                  <a:pt x="101" y="709"/>
                </a:lnTo>
                <a:lnTo>
                  <a:pt x="95" y="704"/>
                </a:lnTo>
                <a:lnTo>
                  <a:pt x="91" y="698"/>
                </a:lnTo>
                <a:lnTo>
                  <a:pt x="85" y="692"/>
                </a:lnTo>
                <a:lnTo>
                  <a:pt x="80" y="686"/>
                </a:lnTo>
                <a:lnTo>
                  <a:pt x="74" y="679"/>
                </a:lnTo>
                <a:lnTo>
                  <a:pt x="68" y="673"/>
                </a:lnTo>
                <a:lnTo>
                  <a:pt x="63" y="665"/>
                </a:lnTo>
                <a:lnTo>
                  <a:pt x="59" y="660"/>
                </a:lnTo>
                <a:lnTo>
                  <a:pt x="53" y="652"/>
                </a:lnTo>
                <a:lnTo>
                  <a:pt x="49" y="645"/>
                </a:lnTo>
                <a:lnTo>
                  <a:pt x="45" y="637"/>
                </a:lnTo>
                <a:lnTo>
                  <a:pt x="42" y="629"/>
                </a:lnTo>
                <a:lnTo>
                  <a:pt x="38" y="620"/>
                </a:lnTo>
                <a:lnTo>
                  <a:pt x="36" y="612"/>
                </a:lnTo>
                <a:lnTo>
                  <a:pt x="34" y="604"/>
                </a:lnTo>
                <a:lnTo>
                  <a:pt x="34" y="604"/>
                </a:lnTo>
                <a:lnTo>
                  <a:pt x="32" y="591"/>
                </a:lnTo>
                <a:lnTo>
                  <a:pt x="28" y="582"/>
                </a:lnTo>
                <a:lnTo>
                  <a:pt x="26" y="572"/>
                </a:lnTo>
                <a:lnTo>
                  <a:pt x="24" y="562"/>
                </a:lnTo>
                <a:lnTo>
                  <a:pt x="23" y="555"/>
                </a:lnTo>
                <a:lnTo>
                  <a:pt x="19" y="549"/>
                </a:lnTo>
                <a:lnTo>
                  <a:pt x="17" y="543"/>
                </a:lnTo>
                <a:lnTo>
                  <a:pt x="13" y="538"/>
                </a:lnTo>
                <a:lnTo>
                  <a:pt x="11" y="532"/>
                </a:lnTo>
                <a:lnTo>
                  <a:pt x="9" y="528"/>
                </a:lnTo>
                <a:lnTo>
                  <a:pt x="7" y="522"/>
                </a:lnTo>
                <a:lnTo>
                  <a:pt x="5" y="519"/>
                </a:lnTo>
                <a:lnTo>
                  <a:pt x="3" y="513"/>
                </a:lnTo>
                <a:lnTo>
                  <a:pt x="2" y="509"/>
                </a:lnTo>
                <a:lnTo>
                  <a:pt x="0" y="503"/>
                </a:lnTo>
                <a:lnTo>
                  <a:pt x="0" y="496"/>
                </a:lnTo>
                <a:lnTo>
                  <a:pt x="0" y="496"/>
                </a:lnTo>
                <a:lnTo>
                  <a:pt x="5" y="492"/>
                </a:lnTo>
                <a:lnTo>
                  <a:pt x="9" y="486"/>
                </a:lnTo>
                <a:lnTo>
                  <a:pt x="13" y="479"/>
                </a:lnTo>
                <a:lnTo>
                  <a:pt x="15" y="471"/>
                </a:lnTo>
                <a:lnTo>
                  <a:pt x="17" y="463"/>
                </a:lnTo>
                <a:lnTo>
                  <a:pt x="21" y="458"/>
                </a:lnTo>
                <a:lnTo>
                  <a:pt x="26" y="454"/>
                </a:lnTo>
                <a:lnTo>
                  <a:pt x="34" y="452"/>
                </a:lnTo>
                <a:lnTo>
                  <a:pt x="34" y="452"/>
                </a:lnTo>
                <a:lnTo>
                  <a:pt x="44" y="454"/>
                </a:lnTo>
                <a:lnTo>
                  <a:pt x="51" y="459"/>
                </a:lnTo>
                <a:lnTo>
                  <a:pt x="57" y="465"/>
                </a:lnTo>
                <a:lnTo>
                  <a:pt x="61" y="473"/>
                </a:lnTo>
                <a:lnTo>
                  <a:pt x="64" y="480"/>
                </a:lnTo>
                <a:lnTo>
                  <a:pt x="68" y="490"/>
                </a:lnTo>
                <a:lnTo>
                  <a:pt x="72" y="498"/>
                </a:lnTo>
                <a:lnTo>
                  <a:pt x="76" y="503"/>
                </a:lnTo>
                <a:lnTo>
                  <a:pt x="76" y="503"/>
                </a:lnTo>
                <a:lnTo>
                  <a:pt x="80" y="505"/>
                </a:lnTo>
                <a:lnTo>
                  <a:pt x="84" y="509"/>
                </a:lnTo>
                <a:lnTo>
                  <a:pt x="89" y="511"/>
                </a:lnTo>
                <a:lnTo>
                  <a:pt x="95" y="513"/>
                </a:lnTo>
                <a:lnTo>
                  <a:pt x="103" y="515"/>
                </a:lnTo>
                <a:lnTo>
                  <a:pt x="108" y="515"/>
                </a:lnTo>
                <a:lnTo>
                  <a:pt x="116" y="517"/>
                </a:lnTo>
                <a:lnTo>
                  <a:pt x="124" y="517"/>
                </a:lnTo>
                <a:lnTo>
                  <a:pt x="131" y="519"/>
                </a:lnTo>
                <a:lnTo>
                  <a:pt x="139" y="519"/>
                </a:lnTo>
                <a:lnTo>
                  <a:pt x="147" y="519"/>
                </a:lnTo>
                <a:lnTo>
                  <a:pt x="154" y="521"/>
                </a:lnTo>
                <a:lnTo>
                  <a:pt x="162" y="521"/>
                </a:lnTo>
                <a:lnTo>
                  <a:pt x="167" y="521"/>
                </a:lnTo>
                <a:lnTo>
                  <a:pt x="173" y="521"/>
                </a:lnTo>
                <a:lnTo>
                  <a:pt x="179" y="521"/>
                </a:lnTo>
                <a:lnTo>
                  <a:pt x="179" y="521"/>
                </a:lnTo>
                <a:lnTo>
                  <a:pt x="185" y="521"/>
                </a:lnTo>
                <a:lnTo>
                  <a:pt x="188" y="519"/>
                </a:lnTo>
                <a:lnTo>
                  <a:pt x="194" y="517"/>
                </a:lnTo>
                <a:lnTo>
                  <a:pt x="198" y="515"/>
                </a:lnTo>
                <a:lnTo>
                  <a:pt x="202" y="511"/>
                </a:lnTo>
                <a:lnTo>
                  <a:pt x="208" y="509"/>
                </a:lnTo>
                <a:lnTo>
                  <a:pt x="211" y="505"/>
                </a:lnTo>
                <a:lnTo>
                  <a:pt x="215" y="501"/>
                </a:lnTo>
                <a:lnTo>
                  <a:pt x="219" y="500"/>
                </a:lnTo>
                <a:lnTo>
                  <a:pt x="225" y="496"/>
                </a:lnTo>
                <a:lnTo>
                  <a:pt x="229" y="492"/>
                </a:lnTo>
                <a:lnTo>
                  <a:pt x="232" y="490"/>
                </a:lnTo>
                <a:lnTo>
                  <a:pt x="238" y="488"/>
                </a:lnTo>
                <a:lnTo>
                  <a:pt x="244" y="486"/>
                </a:lnTo>
                <a:lnTo>
                  <a:pt x="250" y="484"/>
                </a:lnTo>
                <a:lnTo>
                  <a:pt x="255" y="484"/>
                </a:lnTo>
                <a:lnTo>
                  <a:pt x="255" y="482"/>
                </a:lnTo>
                <a:lnTo>
                  <a:pt x="253" y="213"/>
                </a:lnTo>
                <a:lnTo>
                  <a:pt x="265" y="217"/>
                </a:lnTo>
                <a:lnTo>
                  <a:pt x="265" y="217"/>
                </a:lnTo>
                <a:lnTo>
                  <a:pt x="269" y="219"/>
                </a:lnTo>
                <a:lnTo>
                  <a:pt x="274" y="223"/>
                </a:lnTo>
                <a:lnTo>
                  <a:pt x="278" y="227"/>
                </a:lnTo>
                <a:lnTo>
                  <a:pt x="282" y="231"/>
                </a:lnTo>
                <a:lnTo>
                  <a:pt x="286" y="234"/>
                </a:lnTo>
                <a:lnTo>
                  <a:pt x="290" y="238"/>
                </a:lnTo>
                <a:lnTo>
                  <a:pt x="295" y="242"/>
                </a:lnTo>
                <a:lnTo>
                  <a:pt x="299" y="248"/>
                </a:lnTo>
                <a:lnTo>
                  <a:pt x="301" y="252"/>
                </a:lnTo>
                <a:lnTo>
                  <a:pt x="305" y="257"/>
                </a:lnTo>
                <a:lnTo>
                  <a:pt x="307" y="263"/>
                </a:lnTo>
                <a:lnTo>
                  <a:pt x="311" y="269"/>
                </a:lnTo>
                <a:lnTo>
                  <a:pt x="312" y="276"/>
                </a:lnTo>
                <a:lnTo>
                  <a:pt x="312" y="284"/>
                </a:lnTo>
                <a:lnTo>
                  <a:pt x="314" y="292"/>
                </a:lnTo>
                <a:lnTo>
                  <a:pt x="314" y="299"/>
                </a:lnTo>
                <a:lnTo>
                  <a:pt x="314" y="299"/>
                </a:lnTo>
                <a:lnTo>
                  <a:pt x="314" y="307"/>
                </a:lnTo>
                <a:lnTo>
                  <a:pt x="312" y="314"/>
                </a:lnTo>
                <a:lnTo>
                  <a:pt x="311" y="320"/>
                </a:lnTo>
                <a:lnTo>
                  <a:pt x="307" y="324"/>
                </a:lnTo>
                <a:lnTo>
                  <a:pt x="305" y="328"/>
                </a:lnTo>
                <a:lnTo>
                  <a:pt x="303" y="334"/>
                </a:lnTo>
                <a:lnTo>
                  <a:pt x="301" y="339"/>
                </a:lnTo>
                <a:lnTo>
                  <a:pt x="301" y="347"/>
                </a:lnTo>
                <a:lnTo>
                  <a:pt x="301" y="347"/>
                </a:lnTo>
                <a:lnTo>
                  <a:pt x="301" y="351"/>
                </a:lnTo>
                <a:lnTo>
                  <a:pt x="303" y="355"/>
                </a:lnTo>
                <a:lnTo>
                  <a:pt x="307" y="356"/>
                </a:lnTo>
                <a:lnTo>
                  <a:pt x="312" y="358"/>
                </a:lnTo>
                <a:lnTo>
                  <a:pt x="316" y="358"/>
                </a:lnTo>
                <a:lnTo>
                  <a:pt x="322" y="358"/>
                </a:lnTo>
                <a:lnTo>
                  <a:pt x="328" y="358"/>
                </a:lnTo>
                <a:lnTo>
                  <a:pt x="332" y="360"/>
                </a:lnTo>
                <a:lnTo>
                  <a:pt x="332" y="360"/>
                </a:lnTo>
                <a:lnTo>
                  <a:pt x="341" y="362"/>
                </a:lnTo>
                <a:lnTo>
                  <a:pt x="351" y="364"/>
                </a:lnTo>
                <a:lnTo>
                  <a:pt x="360" y="364"/>
                </a:lnTo>
                <a:lnTo>
                  <a:pt x="370" y="362"/>
                </a:lnTo>
                <a:lnTo>
                  <a:pt x="377" y="360"/>
                </a:lnTo>
                <a:lnTo>
                  <a:pt x="387" y="356"/>
                </a:lnTo>
                <a:lnTo>
                  <a:pt x="394" y="353"/>
                </a:lnTo>
                <a:lnTo>
                  <a:pt x="404" y="349"/>
                </a:lnTo>
                <a:lnTo>
                  <a:pt x="412" y="343"/>
                </a:lnTo>
                <a:lnTo>
                  <a:pt x="419" y="337"/>
                </a:lnTo>
                <a:lnTo>
                  <a:pt x="425" y="332"/>
                </a:lnTo>
                <a:lnTo>
                  <a:pt x="433" y="326"/>
                </a:lnTo>
                <a:lnTo>
                  <a:pt x="438" y="320"/>
                </a:lnTo>
                <a:lnTo>
                  <a:pt x="444" y="314"/>
                </a:lnTo>
                <a:lnTo>
                  <a:pt x="450" y="309"/>
                </a:lnTo>
                <a:lnTo>
                  <a:pt x="454" y="305"/>
                </a:lnTo>
                <a:lnTo>
                  <a:pt x="454" y="305"/>
                </a:lnTo>
                <a:lnTo>
                  <a:pt x="459" y="297"/>
                </a:lnTo>
                <a:lnTo>
                  <a:pt x="463" y="288"/>
                </a:lnTo>
                <a:lnTo>
                  <a:pt x="465" y="280"/>
                </a:lnTo>
                <a:lnTo>
                  <a:pt x="469" y="271"/>
                </a:lnTo>
                <a:lnTo>
                  <a:pt x="473" y="261"/>
                </a:lnTo>
                <a:lnTo>
                  <a:pt x="477" y="255"/>
                </a:lnTo>
                <a:lnTo>
                  <a:pt x="486" y="250"/>
                </a:lnTo>
                <a:lnTo>
                  <a:pt x="497" y="248"/>
                </a:lnTo>
                <a:lnTo>
                  <a:pt x="497" y="248"/>
                </a:lnTo>
                <a:lnTo>
                  <a:pt x="507" y="250"/>
                </a:lnTo>
                <a:lnTo>
                  <a:pt x="515" y="252"/>
                </a:lnTo>
                <a:lnTo>
                  <a:pt x="520" y="255"/>
                </a:lnTo>
                <a:lnTo>
                  <a:pt x="528" y="261"/>
                </a:lnTo>
                <a:lnTo>
                  <a:pt x="534" y="265"/>
                </a:lnTo>
                <a:lnTo>
                  <a:pt x="539" y="271"/>
                </a:lnTo>
                <a:lnTo>
                  <a:pt x="545" y="274"/>
                </a:lnTo>
                <a:lnTo>
                  <a:pt x="551" y="278"/>
                </a:lnTo>
                <a:lnTo>
                  <a:pt x="551" y="278"/>
                </a:lnTo>
                <a:lnTo>
                  <a:pt x="560" y="278"/>
                </a:lnTo>
                <a:lnTo>
                  <a:pt x="570" y="278"/>
                </a:lnTo>
                <a:lnTo>
                  <a:pt x="578" y="278"/>
                </a:lnTo>
                <a:lnTo>
                  <a:pt x="585" y="278"/>
                </a:lnTo>
                <a:lnTo>
                  <a:pt x="593" y="278"/>
                </a:lnTo>
                <a:lnTo>
                  <a:pt x="599" y="278"/>
                </a:lnTo>
                <a:lnTo>
                  <a:pt x="604" y="278"/>
                </a:lnTo>
                <a:lnTo>
                  <a:pt x="608" y="278"/>
                </a:lnTo>
                <a:lnTo>
                  <a:pt x="614" y="278"/>
                </a:lnTo>
                <a:lnTo>
                  <a:pt x="618" y="278"/>
                </a:lnTo>
                <a:lnTo>
                  <a:pt x="621" y="278"/>
                </a:lnTo>
                <a:lnTo>
                  <a:pt x="627" y="278"/>
                </a:lnTo>
                <a:lnTo>
                  <a:pt x="631" y="278"/>
                </a:lnTo>
                <a:lnTo>
                  <a:pt x="635" y="278"/>
                </a:lnTo>
                <a:lnTo>
                  <a:pt x="641" y="278"/>
                </a:lnTo>
                <a:lnTo>
                  <a:pt x="644" y="278"/>
                </a:lnTo>
                <a:lnTo>
                  <a:pt x="644" y="278"/>
                </a:lnTo>
                <a:lnTo>
                  <a:pt x="652" y="278"/>
                </a:lnTo>
                <a:lnTo>
                  <a:pt x="660" y="276"/>
                </a:lnTo>
                <a:lnTo>
                  <a:pt x="665" y="274"/>
                </a:lnTo>
                <a:lnTo>
                  <a:pt x="671" y="272"/>
                </a:lnTo>
                <a:lnTo>
                  <a:pt x="675" y="271"/>
                </a:lnTo>
                <a:lnTo>
                  <a:pt x="679" y="267"/>
                </a:lnTo>
                <a:lnTo>
                  <a:pt x="683" y="263"/>
                </a:lnTo>
                <a:lnTo>
                  <a:pt x="684" y="259"/>
                </a:lnTo>
                <a:lnTo>
                  <a:pt x="688" y="253"/>
                </a:lnTo>
                <a:lnTo>
                  <a:pt x="690" y="248"/>
                </a:lnTo>
                <a:lnTo>
                  <a:pt x="694" y="244"/>
                </a:lnTo>
                <a:lnTo>
                  <a:pt x="696" y="236"/>
                </a:lnTo>
                <a:lnTo>
                  <a:pt x="698" y="231"/>
                </a:lnTo>
                <a:lnTo>
                  <a:pt x="700" y="225"/>
                </a:lnTo>
                <a:lnTo>
                  <a:pt x="702" y="217"/>
                </a:lnTo>
                <a:lnTo>
                  <a:pt x="704" y="210"/>
                </a:lnTo>
                <a:lnTo>
                  <a:pt x="704" y="210"/>
                </a:lnTo>
                <a:lnTo>
                  <a:pt x="707" y="206"/>
                </a:lnTo>
                <a:lnTo>
                  <a:pt x="709" y="204"/>
                </a:lnTo>
                <a:lnTo>
                  <a:pt x="715" y="202"/>
                </a:lnTo>
                <a:lnTo>
                  <a:pt x="719" y="202"/>
                </a:lnTo>
                <a:lnTo>
                  <a:pt x="724" y="202"/>
                </a:lnTo>
                <a:lnTo>
                  <a:pt x="730" y="200"/>
                </a:lnTo>
                <a:lnTo>
                  <a:pt x="734" y="200"/>
                </a:lnTo>
                <a:lnTo>
                  <a:pt x="738" y="198"/>
                </a:lnTo>
                <a:lnTo>
                  <a:pt x="738" y="198"/>
                </a:lnTo>
                <a:lnTo>
                  <a:pt x="744" y="194"/>
                </a:lnTo>
                <a:lnTo>
                  <a:pt x="749" y="190"/>
                </a:lnTo>
                <a:lnTo>
                  <a:pt x="753" y="187"/>
                </a:lnTo>
                <a:lnTo>
                  <a:pt x="757" y="183"/>
                </a:lnTo>
                <a:lnTo>
                  <a:pt x="761" y="179"/>
                </a:lnTo>
                <a:lnTo>
                  <a:pt x="765" y="175"/>
                </a:lnTo>
                <a:lnTo>
                  <a:pt x="768" y="169"/>
                </a:lnTo>
                <a:lnTo>
                  <a:pt x="770" y="166"/>
                </a:lnTo>
                <a:lnTo>
                  <a:pt x="774" y="160"/>
                </a:lnTo>
                <a:lnTo>
                  <a:pt x="776" y="156"/>
                </a:lnTo>
                <a:lnTo>
                  <a:pt x="778" y="150"/>
                </a:lnTo>
                <a:lnTo>
                  <a:pt x="782" y="147"/>
                </a:lnTo>
                <a:lnTo>
                  <a:pt x="784" y="141"/>
                </a:lnTo>
                <a:lnTo>
                  <a:pt x="786" y="137"/>
                </a:lnTo>
                <a:lnTo>
                  <a:pt x="789" y="131"/>
                </a:lnTo>
                <a:lnTo>
                  <a:pt x="793" y="128"/>
                </a:lnTo>
                <a:lnTo>
                  <a:pt x="793" y="128"/>
                </a:lnTo>
                <a:lnTo>
                  <a:pt x="797" y="122"/>
                </a:lnTo>
                <a:lnTo>
                  <a:pt x="803" y="118"/>
                </a:lnTo>
                <a:lnTo>
                  <a:pt x="808" y="116"/>
                </a:lnTo>
                <a:lnTo>
                  <a:pt x="814" y="112"/>
                </a:lnTo>
                <a:lnTo>
                  <a:pt x="818" y="108"/>
                </a:lnTo>
                <a:lnTo>
                  <a:pt x="824" y="107"/>
                </a:lnTo>
                <a:lnTo>
                  <a:pt x="827" y="103"/>
                </a:lnTo>
                <a:lnTo>
                  <a:pt x="831" y="101"/>
                </a:lnTo>
                <a:lnTo>
                  <a:pt x="831" y="101"/>
                </a:lnTo>
                <a:lnTo>
                  <a:pt x="839" y="93"/>
                </a:lnTo>
                <a:lnTo>
                  <a:pt x="845" y="86"/>
                </a:lnTo>
                <a:lnTo>
                  <a:pt x="850" y="78"/>
                </a:lnTo>
                <a:lnTo>
                  <a:pt x="856" y="68"/>
                </a:lnTo>
                <a:lnTo>
                  <a:pt x="862" y="63"/>
                </a:lnTo>
                <a:lnTo>
                  <a:pt x="868" y="55"/>
                </a:lnTo>
                <a:lnTo>
                  <a:pt x="875" y="47"/>
                </a:lnTo>
                <a:lnTo>
                  <a:pt x="885" y="42"/>
                </a:lnTo>
                <a:lnTo>
                  <a:pt x="885" y="42"/>
                </a:lnTo>
                <a:lnTo>
                  <a:pt x="889" y="40"/>
                </a:lnTo>
                <a:lnTo>
                  <a:pt x="892" y="40"/>
                </a:lnTo>
                <a:lnTo>
                  <a:pt x="896" y="40"/>
                </a:lnTo>
                <a:lnTo>
                  <a:pt x="902" y="40"/>
                </a:lnTo>
                <a:lnTo>
                  <a:pt x="908" y="40"/>
                </a:lnTo>
                <a:lnTo>
                  <a:pt x="911" y="40"/>
                </a:lnTo>
                <a:lnTo>
                  <a:pt x="917" y="40"/>
                </a:lnTo>
                <a:lnTo>
                  <a:pt x="921" y="40"/>
                </a:lnTo>
                <a:lnTo>
                  <a:pt x="921" y="40"/>
                </a:lnTo>
                <a:lnTo>
                  <a:pt x="927" y="38"/>
                </a:lnTo>
                <a:lnTo>
                  <a:pt x="932" y="34"/>
                </a:lnTo>
                <a:lnTo>
                  <a:pt x="942" y="28"/>
                </a:lnTo>
                <a:lnTo>
                  <a:pt x="951" y="23"/>
                </a:lnTo>
                <a:lnTo>
                  <a:pt x="959" y="17"/>
                </a:lnTo>
                <a:lnTo>
                  <a:pt x="969" y="11"/>
                </a:lnTo>
                <a:lnTo>
                  <a:pt x="976" y="5"/>
                </a:lnTo>
                <a:lnTo>
                  <a:pt x="982" y="0"/>
                </a:lnTo>
                <a:lnTo>
                  <a:pt x="982" y="0"/>
                </a:lnTo>
                <a:lnTo>
                  <a:pt x="988" y="2"/>
                </a:lnTo>
                <a:lnTo>
                  <a:pt x="995" y="4"/>
                </a:lnTo>
                <a:lnTo>
                  <a:pt x="1003" y="4"/>
                </a:lnTo>
                <a:lnTo>
                  <a:pt x="1011" y="5"/>
                </a:lnTo>
                <a:lnTo>
                  <a:pt x="1018" y="7"/>
                </a:lnTo>
                <a:lnTo>
                  <a:pt x="1026" y="11"/>
                </a:lnTo>
                <a:lnTo>
                  <a:pt x="1030" y="15"/>
                </a:lnTo>
                <a:lnTo>
                  <a:pt x="1035" y="21"/>
                </a:lnTo>
                <a:lnTo>
                  <a:pt x="1035" y="21"/>
                </a:lnTo>
                <a:lnTo>
                  <a:pt x="1045" y="21"/>
                </a:lnTo>
                <a:lnTo>
                  <a:pt x="1053" y="21"/>
                </a:lnTo>
                <a:lnTo>
                  <a:pt x="1060" y="21"/>
                </a:lnTo>
                <a:lnTo>
                  <a:pt x="1066" y="21"/>
                </a:lnTo>
                <a:lnTo>
                  <a:pt x="1072" y="21"/>
                </a:lnTo>
                <a:lnTo>
                  <a:pt x="1075" y="21"/>
                </a:lnTo>
                <a:lnTo>
                  <a:pt x="1081" y="21"/>
                </a:lnTo>
                <a:lnTo>
                  <a:pt x="1085" y="21"/>
                </a:lnTo>
                <a:lnTo>
                  <a:pt x="1087" y="21"/>
                </a:lnTo>
                <a:lnTo>
                  <a:pt x="1091" y="21"/>
                </a:lnTo>
                <a:lnTo>
                  <a:pt x="1095" y="21"/>
                </a:lnTo>
                <a:lnTo>
                  <a:pt x="1096" y="21"/>
                </a:lnTo>
                <a:lnTo>
                  <a:pt x="1100" y="21"/>
                </a:lnTo>
                <a:lnTo>
                  <a:pt x="1104" y="21"/>
                </a:lnTo>
                <a:lnTo>
                  <a:pt x="1108" y="21"/>
                </a:lnTo>
                <a:lnTo>
                  <a:pt x="1112" y="21"/>
                </a:lnTo>
                <a:lnTo>
                  <a:pt x="1114" y="21"/>
                </a:lnTo>
                <a:lnTo>
                  <a:pt x="1114" y="21"/>
                </a:lnTo>
                <a:lnTo>
                  <a:pt x="1114" y="28"/>
                </a:lnTo>
                <a:lnTo>
                  <a:pt x="1114" y="38"/>
                </a:lnTo>
                <a:lnTo>
                  <a:pt x="1116" y="45"/>
                </a:lnTo>
                <a:lnTo>
                  <a:pt x="1117" y="53"/>
                </a:lnTo>
                <a:lnTo>
                  <a:pt x="1119" y="63"/>
                </a:lnTo>
                <a:lnTo>
                  <a:pt x="1121" y="70"/>
                </a:lnTo>
                <a:lnTo>
                  <a:pt x="1123" y="78"/>
                </a:lnTo>
                <a:lnTo>
                  <a:pt x="1125" y="87"/>
                </a:lnTo>
                <a:lnTo>
                  <a:pt x="1125" y="99"/>
                </a:lnTo>
                <a:lnTo>
                  <a:pt x="1125" y="99"/>
                </a:lnTo>
                <a:lnTo>
                  <a:pt x="1127" y="103"/>
                </a:lnTo>
                <a:lnTo>
                  <a:pt x="1129" y="107"/>
                </a:lnTo>
                <a:lnTo>
                  <a:pt x="1131" y="112"/>
                </a:lnTo>
                <a:lnTo>
                  <a:pt x="1135" y="116"/>
                </a:lnTo>
                <a:lnTo>
                  <a:pt x="1137" y="120"/>
                </a:lnTo>
                <a:lnTo>
                  <a:pt x="1138" y="126"/>
                </a:lnTo>
                <a:lnTo>
                  <a:pt x="1140" y="129"/>
                </a:lnTo>
                <a:lnTo>
                  <a:pt x="1142" y="135"/>
                </a:lnTo>
                <a:lnTo>
                  <a:pt x="1144" y="141"/>
                </a:lnTo>
                <a:lnTo>
                  <a:pt x="1146" y="147"/>
                </a:lnTo>
                <a:lnTo>
                  <a:pt x="1148" y="152"/>
                </a:lnTo>
                <a:lnTo>
                  <a:pt x="1150" y="158"/>
                </a:lnTo>
                <a:lnTo>
                  <a:pt x="1150" y="164"/>
                </a:lnTo>
                <a:lnTo>
                  <a:pt x="1152" y="169"/>
                </a:lnTo>
                <a:lnTo>
                  <a:pt x="1152" y="175"/>
                </a:lnTo>
                <a:lnTo>
                  <a:pt x="1152" y="181"/>
                </a:lnTo>
                <a:lnTo>
                  <a:pt x="1152" y="181"/>
                </a:lnTo>
                <a:lnTo>
                  <a:pt x="1152" y="185"/>
                </a:lnTo>
                <a:lnTo>
                  <a:pt x="1152" y="189"/>
                </a:lnTo>
                <a:lnTo>
                  <a:pt x="1152" y="192"/>
                </a:lnTo>
                <a:lnTo>
                  <a:pt x="1152" y="196"/>
                </a:lnTo>
                <a:lnTo>
                  <a:pt x="1152" y="200"/>
                </a:lnTo>
                <a:lnTo>
                  <a:pt x="1152" y="206"/>
                </a:lnTo>
                <a:lnTo>
                  <a:pt x="1152" y="210"/>
                </a:lnTo>
                <a:lnTo>
                  <a:pt x="1152" y="213"/>
                </a:lnTo>
                <a:lnTo>
                  <a:pt x="1152" y="219"/>
                </a:lnTo>
                <a:lnTo>
                  <a:pt x="1150" y="223"/>
                </a:lnTo>
                <a:lnTo>
                  <a:pt x="1150" y="227"/>
                </a:lnTo>
                <a:lnTo>
                  <a:pt x="1150" y="232"/>
                </a:lnTo>
                <a:lnTo>
                  <a:pt x="1148" y="236"/>
                </a:lnTo>
                <a:lnTo>
                  <a:pt x="1148" y="240"/>
                </a:lnTo>
                <a:lnTo>
                  <a:pt x="1146" y="244"/>
                </a:lnTo>
                <a:lnTo>
                  <a:pt x="1144" y="248"/>
                </a:lnTo>
                <a:lnTo>
                  <a:pt x="1144" y="288"/>
                </a:lnTo>
                <a:lnTo>
                  <a:pt x="1138" y="299"/>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3" name="Freeform 16">
            <a:extLst>
              <a:ext uri="{FF2B5EF4-FFF2-40B4-BE49-F238E27FC236}">
                <a16:creationId xmlns:a16="http://schemas.microsoft.com/office/drawing/2014/main" xmlns="" id="{DC7FBCBE-3C43-4E8B-AB0C-A093DB3A9968}"/>
              </a:ext>
            </a:extLst>
          </p:cNvPr>
          <p:cNvSpPr>
            <a:spLocks/>
          </p:cNvSpPr>
          <p:nvPr/>
        </p:nvSpPr>
        <p:spPr bwMode="auto">
          <a:xfrm>
            <a:off x="2952760" y="5445368"/>
            <a:ext cx="143608" cy="111369"/>
          </a:xfrm>
          <a:custGeom>
            <a:avLst/>
            <a:gdLst/>
            <a:ahLst/>
            <a:cxnLst>
              <a:cxn ang="0">
                <a:pos x="66" y="20"/>
              </a:cxn>
              <a:cxn ang="0">
                <a:pos x="74" y="14"/>
              </a:cxn>
              <a:cxn ang="0">
                <a:pos x="87" y="8"/>
              </a:cxn>
              <a:cxn ang="0">
                <a:pos x="103" y="4"/>
              </a:cxn>
              <a:cxn ang="0">
                <a:pos x="112" y="0"/>
              </a:cxn>
              <a:cxn ang="0">
                <a:pos x="114" y="2"/>
              </a:cxn>
              <a:cxn ang="0">
                <a:pos x="124" y="4"/>
              </a:cxn>
              <a:cxn ang="0">
                <a:pos x="135" y="6"/>
              </a:cxn>
              <a:cxn ang="0">
                <a:pos x="149" y="12"/>
              </a:cxn>
              <a:cxn ang="0">
                <a:pos x="162" y="18"/>
              </a:cxn>
              <a:cxn ang="0">
                <a:pos x="175" y="23"/>
              </a:cxn>
              <a:cxn ang="0">
                <a:pos x="185" y="31"/>
              </a:cxn>
              <a:cxn ang="0">
                <a:pos x="190" y="37"/>
              </a:cxn>
              <a:cxn ang="0">
                <a:pos x="190" y="40"/>
              </a:cxn>
              <a:cxn ang="0">
                <a:pos x="189" y="46"/>
              </a:cxn>
              <a:cxn ang="0">
                <a:pos x="185" y="56"/>
              </a:cxn>
              <a:cxn ang="0">
                <a:pos x="175" y="69"/>
              </a:cxn>
              <a:cxn ang="0">
                <a:pos x="166" y="82"/>
              </a:cxn>
              <a:cxn ang="0">
                <a:pos x="156" y="94"/>
              </a:cxn>
              <a:cxn ang="0">
                <a:pos x="149" y="105"/>
              </a:cxn>
              <a:cxn ang="0">
                <a:pos x="141" y="113"/>
              </a:cxn>
              <a:cxn ang="0">
                <a:pos x="137" y="117"/>
              </a:cxn>
              <a:cxn ang="0">
                <a:pos x="135" y="119"/>
              </a:cxn>
              <a:cxn ang="0">
                <a:pos x="126" y="121"/>
              </a:cxn>
              <a:cxn ang="0">
                <a:pos x="116" y="119"/>
              </a:cxn>
              <a:cxn ang="0">
                <a:pos x="107" y="119"/>
              </a:cxn>
              <a:cxn ang="0">
                <a:pos x="103" y="119"/>
              </a:cxn>
              <a:cxn ang="0">
                <a:pos x="91" y="128"/>
              </a:cxn>
              <a:cxn ang="0">
                <a:pos x="84" y="144"/>
              </a:cxn>
              <a:cxn ang="0">
                <a:pos x="76" y="155"/>
              </a:cxn>
              <a:cxn ang="0">
                <a:pos x="61" y="161"/>
              </a:cxn>
              <a:cxn ang="0">
                <a:pos x="55" y="161"/>
              </a:cxn>
              <a:cxn ang="0">
                <a:pos x="46" y="155"/>
              </a:cxn>
              <a:cxn ang="0">
                <a:pos x="36" y="147"/>
              </a:cxn>
              <a:cxn ang="0">
                <a:pos x="26" y="136"/>
              </a:cxn>
              <a:cxn ang="0">
                <a:pos x="19" y="123"/>
              </a:cxn>
              <a:cxn ang="0">
                <a:pos x="13" y="107"/>
              </a:cxn>
              <a:cxn ang="0">
                <a:pos x="7" y="96"/>
              </a:cxn>
              <a:cxn ang="0">
                <a:pos x="2" y="84"/>
              </a:cxn>
              <a:cxn ang="0">
                <a:pos x="17" y="75"/>
              </a:cxn>
            </a:cxnLst>
            <a:rect l="0" t="0" r="r" b="b"/>
            <a:pathLst>
              <a:path w="190" h="161">
                <a:moveTo>
                  <a:pt x="66" y="20"/>
                </a:moveTo>
                <a:lnTo>
                  <a:pt x="66" y="20"/>
                </a:lnTo>
                <a:lnTo>
                  <a:pt x="68" y="18"/>
                </a:lnTo>
                <a:lnTo>
                  <a:pt x="74" y="14"/>
                </a:lnTo>
                <a:lnTo>
                  <a:pt x="80" y="12"/>
                </a:lnTo>
                <a:lnTo>
                  <a:pt x="87" y="8"/>
                </a:lnTo>
                <a:lnTo>
                  <a:pt x="95" y="6"/>
                </a:lnTo>
                <a:lnTo>
                  <a:pt x="103" y="4"/>
                </a:lnTo>
                <a:lnTo>
                  <a:pt x="108" y="2"/>
                </a:lnTo>
                <a:lnTo>
                  <a:pt x="112" y="0"/>
                </a:lnTo>
                <a:lnTo>
                  <a:pt x="112" y="0"/>
                </a:lnTo>
                <a:lnTo>
                  <a:pt x="114" y="2"/>
                </a:lnTo>
                <a:lnTo>
                  <a:pt x="118" y="2"/>
                </a:lnTo>
                <a:lnTo>
                  <a:pt x="124" y="4"/>
                </a:lnTo>
                <a:lnTo>
                  <a:pt x="129" y="4"/>
                </a:lnTo>
                <a:lnTo>
                  <a:pt x="135" y="6"/>
                </a:lnTo>
                <a:lnTo>
                  <a:pt x="141" y="10"/>
                </a:lnTo>
                <a:lnTo>
                  <a:pt x="149" y="12"/>
                </a:lnTo>
                <a:lnTo>
                  <a:pt x="156" y="14"/>
                </a:lnTo>
                <a:lnTo>
                  <a:pt x="162" y="18"/>
                </a:lnTo>
                <a:lnTo>
                  <a:pt x="170" y="20"/>
                </a:lnTo>
                <a:lnTo>
                  <a:pt x="175" y="23"/>
                </a:lnTo>
                <a:lnTo>
                  <a:pt x="181" y="27"/>
                </a:lnTo>
                <a:lnTo>
                  <a:pt x="185" y="31"/>
                </a:lnTo>
                <a:lnTo>
                  <a:pt x="189" y="33"/>
                </a:lnTo>
                <a:lnTo>
                  <a:pt x="190" y="37"/>
                </a:lnTo>
                <a:lnTo>
                  <a:pt x="190" y="40"/>
                </a:lnTo>
                <a:lnTo>
                  <a:pt x="190" y="40"/>
                </a:lnTo>
                <a:lnTo>
                  <a:pt x="190" y="42"/>
                </a:lnTo>
                <a:lnTo>
                  <a:pt x="189" y="46"/>
                </a:lnTo>
                <a:lnTo>
                  <a:pt x="187" y="50"/>
                </a:lnTo>
                <a:lnTo>
                  <a:pt x="185" y="56"/>
                </a:lnTo>
                <a:lnTo>
                  <a:pt x="179" y="61"/>
                </a:lnTo>
                <a:lnTo>
                  <a:pt x="175" y="69"/>
                </a:lnTo>
                <a:lnTo>
                  <a:pt x="171" y="75"/>
                </a:lnTo>
                <a:lnTo>
                  <a:pt x="166" y="82"/>
                </a:lnTo>
                <a:lnTo>
                  <a:pt x="162" y="88"/>
                </a:lnTo>
                <a:lnTo>
                  <a:pt x="156" y="94"/>
                </a:lnTo>
                <a:lnTo>
                  <a:pt x="152" y="100"/>
                </a:lnTo>
                <a:lnTo>
                  <a:pt x="149" y="105"/>
                </a:lnTo>
                <a:lnTo>
                  <a:pt x="145" y="109"/>
                </a:lnTo>
                <a:lnTo>
                  <a:pt x="141" y="113"/>
                </a:lnTo>
                <a:lnTo>
                  <a:pt x="139" y="117"/>
                </a:lnTo>
                <a:lnTo>
                  <a:pt x="137" y="117"/>
                </a:lnTo>
                <a:lnTo>
                  <a:pt x="137" y="117"/>
                </a:lnTo>
                <a:lnTo>
                  <a:pt x="135" y="119"/>
                </a:lnTo>
                <a:lnTo>
                  <a:pt x="129" y="121"/>
                </a:lnTo>
                <a:lnTo>
                  <a:pt x="126" y="121"/>
                </a:lnTo>
                <a:lnTo>
                  <a:pt x="120" y="121"/>
                </a:lnTo>
                <a:lnTo>
                  <a:pt x="116" y="119"/>
                </a:lnTo>
                <a:lnTo>
                  <a:pt x="110" y="119"/>
                </a:lnTo>
                <a:lnTo>
                  <a:pt x="107" y="119"/>
                </a:lnTo>
                <a:lnTo>
                  <a:pt x="103" y="119"/>
                </a:lnTo>
                <a:lnTo>
                  <a:pt x="103" y="119"/>
                </a:lnTo>
                <a:lnTo>
                  <a:pt x="97" y="123"/>
                </a:lnTo>
                <a:lnTo>
                  <a:pt x="91" y="128"/>
                </a:lnTo>
                <a:lnTo>
                  <a:pt x="87" y="136"/>
                </a:lnTo>
                <a:lnTo>
                  <a:pt x="84" y="144"/>
                </a:lnTo>
                <a:lnTo>
                  <a:pt x="80" y="149"/>
                </a:lnTo>
                <a:lnTo>
                  <a:pt x="76" y="155"/>
                </a:lnTo>
                <a:lnTo>
                  <a:pt x="70" y="159"/>
                </a:lnTo>
                <a:lnTo>
                  <a:pt x="61" y="161"/>
                </a:lnTo>
                <a:lnTo>
                  <a:pt x="61" y="161"/>
                </a:lnTo>
                <a:lnTo>
                  <a:pt x="55" y="161"/>
                </a:lnTo>
                <a:lnTo>
                  <a:pt x="51" y="159"/>
                </a:lnTo>
                <a:lnTo>
                  <a:pt x="46" y="155"/>
                </a:lnTo>
                <a:lnTo>
                  <a:pt x="40" y="151"/>
                </a:lnTo>
                <a:lnTo>
                  <a:pt x="36" y="147"/>
                </a:lnTo>
                <a:lnTo>
                  <a:pt x="32" y="142"/>
                </a:lnTo>
                <a:lnTo>
                  <a:pt x="26" y="136"/>
                </a:lnTo>
                <a:lnTo>
                  <a:pt x="23" y="128"/>
                </a:lnTo>
                <a:lnTo>
                  <a:pt x="19" y="123"/>
                </a:lnTo>
                <a:lnTo>
                  <a:pt x="17" y="115"/>
                </a:lnTo>
                <a:lnTo>
                  <a:pt x="13" y="107"/>
                </a:lnTo>
                <a:lnTo>
                  <a:pt x="9" y="102"/>
                </a:lnTo>
                <a:lnTo>
                  <a:pt x="7" y="96"/>
                </a:lnTo>
                <a:lnTo>
                  <a:pt x="5" y="90"/>
                </a:lnTo>
                <a:lnTo>
                  <a:pt x="2" y="84"/>
                </a:lnTo>
                <a:lnTo>
                  <a:pt x="0" y="81"/>
                </a:lnTo>
                <a:lnTo>
                  <a:pt x="17" y="75"/>
                </a:lnTo>
                <a:lnTo>
                  <a:pt x="66" y="20"/>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4" name="Freeform 17">
            <a:extLst>
              <a:ext uri="{FF2B5EF4-FFF2-40B4-BE49-F238E27FC236}">
                <a16:creationId xmlns:a16="http://schemas.microsoft.com/office/drawing/2014/main" xmlns="" id="{86AAE3AA-4118-43AD-B19F-365105E13B9A}"/>
              </a:ext>
            </a:extLst>
          </p:cNvPr>
          <p:cNvSpPr>
            <a:spLocks/>
          </p:cNvSpPr>
          <p:nvPr/>
        </p:nvSpPr>
        <p:spPr bwMode="auto">
          <a:xfrm>
            <a:off x="2095510" y="4825511"/>
            <a:ext cx="795703" cy="633046"/>
          </a:xfrm>
          <a:custGeom>
            <a:avLst/>
            <a:gdLst/>
            <a:ahLst/>
            <a:cxnLst>
              <a:cxn ang="0">
                <a:pos x="80" y="189"/>
              </a:cxn>
              <a:cxn ang="0">
                <a:pos x="132" y="276"/>
              </a:cxn>
              <a:cxn ang="0">
                <a:pos x="187" y="362"/>
              </a:cxn>
              <a:cxn ang="0">
                <a:pos x="215" y="410"/>
              </a:cxn>
              <a:cxn ang="0">
                <a:pos x="235" y="427"/>
              </a:cxn>
              <a:cxn ang="0">
                <a:pos x="248" y="456"/>
              </a:cxn>
              <a:cxn ang="0">
                <a:pos x="214" y="486"/>
              </a:cxn>
              <a:cxn ang="0">
                <a:pos x="214" y="486"/>
              </a:cxn>
              <a:cxn ang="0">
                <a:pos x="223" y="555"/>
              </a:cxn>
              <a:cxn ang="0">
                <a:pos x="235" y="584"/>
              </a:cxn>
              <a:cxn ang="0">
                <a:pos x="244" y="612"/>
              </a:cxn>
              <a:cxn ang="0">
                <a:pos x="248" y="631"/>
              </a:cxn>
              <a:cxn ang="0">
                <a:pos x="248" y="650"/>
              </a:cxn>
              <a:cxn ang="0">
                <a:pos x="248" y="671"/>
              </a:cxn>
              <a:cxn ang="0">
                <a:pos x="263" y="700"/>
              </a:cxn>
              <a:cxn ang="0">
                <a:pos x="277" y="774"/>
              </a:cxn>
              <a:cxn ang="0">
                <a:pos x="303" y="820"/>
              </a:cxn>
              <a:cxn ang="0">
                <a:pos x="339" y="860"/>
              </a:cxn>
              <a:cxn ang="0">
                <a:pos x="378" y="893"/>
              </a:cxn>
              <a:cxn ang="0">
                <a:pos x="393" y="868"/>
              </a:cxn>
              <a:cxn ang="0">
                <a:pos x="412" y="849"/>
              </a:cxn>
              <a:cxn ang="0">
                <a:pos x="442" y="877"/>
              </a:cxn>
              <a:cxn ang="0">
                <a:pos x="458" y="902"/>
              </a:cxn>
              <a:cxn ang="0">
                <a:pos x="486" y="912"/>
              </a:cxn>
              <a:cxn ang="0">
                <a:pos x="525" y="916"/>
              </a:cxn>
              <a:cxn ang="0">
                <a:pos x="557" y="918"/>
              </a:cxn>
              <a:cxn ang="0">
                <a:pos x="576" y="912"/>
              </a:cxn>
              <a:cxn ang="0">
                <a:pos x="597" y="897"/>
              </a:cxn>
              <a:cxn ang="0">
                <a:pos x="622" y="883"/>
              </a:cxn>
              <a:cxn ang="0">
                <a:pos x="631" y="391"/>
              </a:cxn>
              <a:cxn ang="0">
                <a:pos x="893" y="70"/>
              </a:cxn>
              <a:cxn ang="0">
                <a:pos x="916" y="88"/>
              </a:cxn>
              <a:cxn ang="0">
                <a:pos x="933" y="99"/>
              </a:cxn>
              <a:cxn ang="0">
                <a:pos x="954" y="82"/>
              </a:cxn>
              <a:cxn ang="0">
                <a:pos x="975" y="67"/>
              </a:cxn>
              <a:cxn ang="0">
                <a:pos x="1009" y="61"/>
              </a:cxn>
              <a:cxn ang="0">
                <a:pos x="1034" y="61"/>
              </a:cxn>
              <a:cxn ang="0">
                <a:pos x="1057" y="61"/>
              </a:cxn>
              <a:cxn ang="0">
                <a:pos x="1028" y="40"/>
              </a:cxn>
              <a:cxn ang="0">
                <a:pos x="994" y="34"/>
              </a:cxn>
              <a:cxn ang="0">
                <a:pos x="950" y="38"/>
              </a:cxn>
              <a:cxn ang="0">
                <a:pos x="906" y="44"/>
              </a:cxn>
              <a:cxn ang="0">
                <a:pos x="864" y="51"/>
              </a:cxn>
              <a:cxn ang="0">
                <a:pos x="822" y="61"/>
              </a:cxn>
              <a:cxn ang="0">
                <a:pos x="776" y="67"/>
              </a:cxn>
              <a:cxn ang="0">
                <a:pos x="729" y="70"/>
              </a:cxn>
              <a:cxn ang="0">
                <a:pos x="685" y="70"/>
              </a:cxn>
              <a:cxn ang="0">
                <a:pos x="624" y="67"/>
              </a:cxn>
              <a:cxn ang="0">
                <a:pos x="568" y="57"/>
              </a:cxn>
              <a:cxn ang="0">
                <a:pos x="536" y="48"/>
              </a:cxn>
              <a:cxn ang="0">
                <a:pos x="519" y="32"/>
              </a:cxn>
              <a:cxn ang="0">
                <a:pos x="168" y="23"/>
              </a:cxn>
              <a:cxn ang="0">
                <a:pos x="135" y="2"/>
              </a:cxn>
              <a:cxn ang="0">
                <a:pos x="97" y="2"/>
              </a:cxn>
              <a:cxn ang="0">
                <a:pos x="63" y="11"/>
              </a:cxn>
              <a:cxn ang="0">
                <a:pos x="34" y="9"/>
              </a:cxn>
              <a:cxn ang="0">
                <a:pos x="0" y="11"/>
              </a:cxn>
              <a:cxn ang="0">
                <a:pos x="11" y="65"/>
              </a:cxn>
              <a:cxn ang="0">
                <a:pos x="29" y="93"/>
              </a:cxn>
              <a:cxn ang="0">
                <a:pos x="44" y="124"/>
              </a:cxn>
            </a:cxnLst>
            <a:rect l="0" t="0" r="r" b="b"/>
            <a:pathLst>
              <a:path w="1057" h="918">
                <a:moveTo>
                  <a:pt x="59" y="141"/>
                </a:moveTo>
                <a:lnTo>
                  <a:pt x="59" y="141"/>
                </a:lnTo>
                <a:lnTo>
                  <a:pt x="65" y="156"/>
                </a:lnTo>
                <a:lnTo>
                  <a:pt x="72" y="173"/>
                </a:lnTo>
                <a:lnTo>
                  <a:pt x="80" y="189"/>
                </a:lnTo>
                <a:lnTo>
                  <a:pt x="90" y="206"/>
                </a:lnTo>
                <a:lnTo>
                  <a:pt x="99" y="223"/>
                </a:lnTo>
                <a:lnTo>
                  <a:pt x="111" y="242"/>
                </a:lnTo>
                <a:lnTo>
                  <a:pt x="120" y="259"/>
                </a:lnTo>
                <a:lnTo>
                  <a:pt x="132" y="276"/>
                </a:lnTo>
                <a:lnTo>
                  <a:pt x="143" y="296"/>
                </a:lnTo>
                <a:lnTo>
                  <a:pt x="154" y="313"/>
                </a:lnTo>
                <a:lnTo>
                  <a:pt x="166" y="330"/>
                </a:lnTo>
                <a:lnTo>
                  <a:pt x="177" y="347"/>
                </a:lnTo>
                <a:lnTo>
                  <a:pt x="187" y="362"/>
                </a:lnTo>
                <a:lnTo>
                  <a:pt x="196" y="380"/>
                </a:lnTo>
                <a:lnTo>
                  <a:pt x="206" y="395"/>
                </a:lnTo>
                <a:lnTo>
                  <a:pt x="214" y="410"/>
                </a:lnTo>
                <a:lnTo>
                  <a:pt x="214" y="410"/>
                </a:lnTo>
                <a:lnTo>
                  <a:pt x="215" y="410"/>
                </a:lnTo>
                <a:lnTo>
                  <a:pt x="217" y="412"/>
                </a:lnTo>
                <a:lnTo>
                  <a:pt x="221" y="414"/>
                </a:lnTo>
                <a:lnTo>
                  <a:pt x="225" y="418"/>
                </a:lnTo>
                <a:lnTo>
                  <a:pt x="231" y="421"/>
                </a:lnTo>
                <a:lnTo>
                  <a:pt x="235" y="427"/>
                </a:lnTo>
                <a:lnTo>
                  <a:pt x="238" y="431"/>
                </a:lnTo>
                <a:lnTo>
                  <a:pt x="244" y="439"/>
                </a:lnTo>
                <a:lnTo>
                  <a:pt x="246" y="444"/>
                </a:lnTo>
                <a:lnTo>
                  <a:pt x="248" y="450"/>
                </a:lnTo>
                <a:lnTo>
                  <a:pt x="248" y="456"/>
                </a:lnTo>
                <a:lnTo>
                  <a:pt x="248" y="463"/>
                </a:lnTo>
                <a:lnTo>
                  <a:pt x="242" y="469"/>
                </a:lnTo>
                <a:lnTo>
                  <a:pt x="236" y="475"/>
                </a:lnTo>
                <a:lnTo>
                  <a:pt x="227" y="481"/>
                </a:lnTo>
                <a:lnTo>
                  <a:pt x="214" y="486"/>
                </a:lnTo>
                <a:lnTo>
                  <a:pt x="214" y="486"/>
                </a:lnTo>
                <a:lnTo>
                  <a:pt x="214" y="486"/>
                </a:lnTo>
                <a:lnTo>
                  <a:pt x="214" y="486"/>
                </a:lnTo>
                <a:lnTo>
                  <a:pt x="214" y="486"/>
                </a:lnTo>
                <a:lnTo>
                  <a:pt x="214" y="486"/>
                </a:lnTo>
                <a:lnTo>
                  <a:pt x="217" y="486"/>
                </a:lnTo>
                <a:lnTo>
                  <a:pt x="217" y="545"/>
                </a:lnTo>
                <a:lnTo>
                  <a:pt x="217" y="545"/>
                </a:lnTo>
                <a:lnTo>
                  <a:pt x="219" y="549"/>
                </a:lnTo>
                <a:lnTo>
                  <a:pt x="223" y="555"/>
                </a:lnTo>
                <a:lnTo>
                  <a:pt x="225" y="561"/>
                </a:lnTo>
                <a:lnTo>
                  <a:pt x="227" y="566"/>
                </a:lnTo>
                <a:lnTo>
                  <a:pt x="231" y="572"/>
                </a:lnTo>
                <a:lnTo>
                  <a:pt x="233" y="578"/>
                </a:lnTo>
                <a:lnTo>
                  <a:pt x="235" y="584"/>
                </a:lnTo>
                <a:lnTo>
                  <a:pt x="236" y="589"/>
                </a:lnTo>
                <a:lnTo>
                  <a:pt x="238" y="595"/>
                </a:lnTo>
                <a:lnTo>
                  <a:pt x="242" y="601"/>
                </a:lnTo>
                <a:lnTo>
                  <a:pt x="242" y="607"/>
                </a:lnTo>
                <a:lnTo>
                  <a:pt x="244" y="612"/>
                </a:lnTo>
                <a:lnTo>
                  <a:pt x="246" y="616"/>
                </a:lnTo>
                <a:lnTo>
                  <a:pt x="246" y="622"/>
                </a:lnTo>
                <a:lnTo>
                  <a:pt x="248" y="628"/>
                </a:lnTo>
                <a:lnTo>
                  <a:pt x="248" y="631"/>
                </a:lnTo>
                <a:lnTo>
                  <a:pt x="248" y="631"/>
                </a:lnTo>
                <a:lnTo>
                  <a:pt x="248" y="635"/>
                </a:lnTo>
                <a:lnTo>
                  <a:pt x="248" y="639"/>
                </a:lnTo>
                <a:lnTo>
                  <a:pt x="248" y="641"/>
                </a:lnTo>
                <a:lnTo>
                  <a:pt x="248" y="645"/>
                </a:lnTo>
                <a:lnTo>
                  <a:pt x="248" y="650"/>
                </a:lnTo>
                <a:lnTo>
                  <a:pt x="248" y="654"/>
                </a:lnTo>
                <a:lnTo>
                  <a:pt x="248" y="660"/>
                </a:lnTo>
                <a:lnTo>
                  <a:pt x="248" y="666"/>
                </a:lnTo>
                <a:lnTo>
                  <a:pt x="248" y="666"/>
                </a:lnTo>
                <a:lnTo>
                  <a:pt x="248" y="671"/>
                </a:lnTo>
                <a:lnTo>
                  <a:pt x="250" y="677"/>
                </a:lnTo>
                <a:lnTo>
                  <a:pt x="252" y="685"/>
                </a:lnTo>
                <a:lnTo>
                  <a:pt x="256" y="690"/>
                </a:lnTo>
                <a:lnTo>
                  <a:pt x="259" y="696"/>
                </a:lnTo>
                <a:lnTo>
                  <a:pt x="263" y="700"/>
                </a:lnTo>
                <a:lnTo>
                  <a:pt x="267" y="706"/>
                </a:lnTo>
                <a:lnTo>
                  <a:pt x="271" y="708"/>
                </a:lnTo>
                <a:lnTo>
                  <a:pt x="271" y="763"/>
                </a:lnTo>
                <a:lnTo>
                  <a:pt x="271" y="763"/>
                </a:lnTo>
                <a:lnTo>
                  <a:pt x="277" y="774"/>
                </a:lnTo>
                <a:lnTo>
                  <a:pt x="280" y="784"/>
                </a:lnTo>
                <a:lnTo>
                  <a:pt x="286" y="793"/>
                </a:lnTo>
                <a:lnTo>
                  <a:pt x="292" y="803"/>
                </a:lnTo>
                <a:lnTo>
                  <a:pt x="298" y="811"/>
                </a:lnTo>
                <a:lnTo>
                  <a:pt x="303" y="820"/>
                </a:lnTo>
                <a:lnTo>
                  <a:pt x="311" y="828"/>
                </a:lnTo>
                <a:lnTo>
                  <a:pt x="317" y="837"/>
                </a:lnTo>
                <a:lnTo>
                  <a:pt x="324" y="845"/>
                </a:lnTo>
                <a:lnTo>
                  <a:pt x="332" y="853"/>
                </a:lnTo>
                <a:lnTo>
                  <a:pt x="339" y="860"/>
                </a:lnTo>
                <a:lnTo>
                  <a:pt x="347" y="868"/>
                </a:lnTo>
                <a:lnTo>
                  <a:pt x="353" y="874"/>
                </a:lnTo>
                <a:lnTo>
                  <a:pt x="362" y="881"/>
                </a:lnTo>
                <a:lnTo>
                  <a:pt x="370" y="887"/>
                </a:lnTo>
                <a:lnTo>
                  <a:pt x="378" y="893"/>
                </a:lnTo>
                <a:lnTo>
                  <a:pt x="378" y="893"/>
                </a:lnTo>
                <a:lnTo>
                  <a:pt x="383" y="889"/>
                </a:lnTo>
                <a:lnTo>
                  <a:pt x="387" y="883"/>
                </a:lnTo>
                <a:lnTo>
                  <a:pt x="391" y="876"/>
                </a:lnTo>
                <a:lnTo>
                  <a:pt x="393" y="868"/>
                </a:lnTo>
                <a:lnTo>
                  <a:pt x="395" y="860"/>
                </a:lnTo>
                <a:lnTo>
                  <a:pt x="399" y="855"/>
                </a:lnTo>
                <a:lnTo>
                  <a:pt x="404" y="851"/>
                </a:lnTo>
                <a:lnTo>
                  <a:pt x="412" y="849"/>
                </a:lnTo>
                <a:lnTo>
                  <a:pt x="412" y="849"/>
                </a:lnTo>
                <a:lnTo>
                  <a:pt x="422" y="851"/>
                </a:lnTo>
                <a:lnTo>
                  <a:pt x="429" y="856"/>
                </a:lnTo>
                <a:lnTo>
                  <a:pt x="435" y="862"/>
                </a:lnTo>
                <a:lnTo>
                  <a:pt x="439" y="870"/>
                </a:lnTo>
                <a:lnTo>
                  <a:pt x="442" y="877"/>
                </a:lnTo>
                <a:lnTo>
                  <a:pt x="446" y="887"/>
                </a:lnTo>
                <a:lnTo>
                  <a:pt x="450" y="895"/>
                </a:lnTo>
                <a:lnTo>
                  <a:pt x="454" y="900"/>
                </a:lnTo>
                <a:lnTo>
                  <a:pt x="454" y="900"/>
                </a:lnTo>
                <a:lnTo>
                  <a:pt x="458" y="902"/>
                </a:lnTo>
                <a:lnTo>
                  <a:pt x="462" y="906"/>
                </a:lnTo>
                <a:lnTo>
                  <a:pt x="467" y="908"/>
                </a:lnTo>
                <a:lnTo>
                  <a:pt x="473" y="910"/>
                </a:lnTo>
                <a:lnTo>
                  <a:pt x="481" y="912"/>
                </a:lnTo>
                <a:lnTo>
                  <a:pt x="486" y="912"/>
                </a:lnTo>
                <a:lnTo>
                  <a:pt x="494" y="914"/>
                </a:lnTo>
                <a:lnTo>
                  <a:pt x="502" y="914"/>
                </a:lnTo>
                <a:lnTo>
                  <a:pt x="509" y="916"/>
                </a:lnTo>
                <a:lnTo>
                  <a:pt x="517" y="916"/>
                </a:lnTo>
                <a:lnTo>
                  <a:pt x="525" y="916"/>
                </a:lnTo>
                <a:lnTo>
                  <a:pt x="532" y="918"/>
                </a:lnTo>
                <a:lnTo>
                  <a:pt x="540" y="918"/>
                </a:lnTo>
                <a:lnTo>
                  <a:pt x="545" y="918"/>
                </a:lnTo>
                <a:lnTo>
                  <a:pt x="551" y="918"/>
                </a:lnTo>
                <a:lnTo>
                  <a:pt x="557" y="918"/>
                </a:lnTo>
                <a:lnTo>
                  <a:pt x="557" y="918"/>
                </a:lnTo>
                <a:lnTo>
                  <a:pt x="563" y="918"/>
                </a:lnTo>
                <a:lnTo>
                  <a:pt x="566" y="916"/>
                </a:lnTo>
                <a:lnTo>
                  <a:pt x="572" y="914"/>
                </a:lnTo>
                <a:lnTo>
                  <a:pt x="576" y="912"/>
                </a:lnTo>
                <a:lnTo>
                  <a:pt x="580" y="908"/>
                </a:lnTo>
                <a:lnTo>
                  <a:pt x="586" y="906"/>
                </a:lnTo>
                <a:lnTo>
                  <a:pt x="589" y="902"/>
                </a:lnTo>
                <a:lnTo>
                  <a:pt x="593" y="898"/>
                </a:lnTo>
                <a:lnTo>
                  <a:pt x="597" y="897"/>
                </a:lnTo>
                <a:lnTo>
                  <a:pt x="603" y="893"/>
                </a:lnTo>
                <a:lnTo>
                  <a:pt x="607" y="889"/>
                </a:lnTo>
                <a:lnTo>
                  <a:pt x="610" y="887"/>
                </a:lnTo>
                <a:lnTo>
                  <a:pt x="616" y="885"/>
                </a:lnTo>
                <a:lnTo>
                  <a:pt x="622" y="883"/>
                </a:lnTo>
                <a:lnTo>
                  <a:pt x="628" y="881"/>
                </a:lnTo>
                <a:lnTo>
                  <a:pt x="633" y="881"/>
                </a:lnTo>
                <a:lnTo>
                  <a:pt x="633" y="879"/>
                </a:lnTo>
                <a:lnTo>
                  <a:pt x="631" y="610"/>
                </a:lnTo>
                <a:lnTo>
                  <a:pt x="631" y="391"/>
                </a:lnTo>
                <a:lnTo>
                  <a:pt x="713" y="391"/>
                </a:lnTo>
                <a:lnTo>
                  <a:pt x="713" y="93"/>
                </a:lnTo>
                <a:lnTo>
                  <a:pt x="725" y="93"/>
                </a:lnTo>
                <a:lnTo>
                  <a:pt x="893" y="70"/>
                </a:lnTo>
                <a:lnTo>
                  <a:pt x="893" y="70"/>
                </a:lnTo>
                <a:lnTo>
                  <a:pt x="896" y="72"/>
                </a:lnTo>
                <a:lnTo>
                  <a:pt x="902" y="76"/>
                </a:lnTo>
                <a:lnTo>
                  <a:pt x="906" y="80"/>
                </a:lnTo>
                <a:lnTo>
                  <a:pt x="910" y="84"/>
                </a:lnTo>
                <a:lnTo>
                  <a:pt x="916" y="88"/>
                </a:lnTo>
                <a:lnTo>
                  <a:pt x="919" y="93"/>
                </a:lnTo>
                <a:lnTo>
                  <a:pt x="925" y="97"/>
                </a:lnTo>
                <a:lnTo>
                  <a:pt x="929" y="101"/>
                </a:lnTo>
                <a:lnTo>
                  <a:pt x="929" y="101"/>
                </a:lnTo>
                <a:lnTo>
                  <a:pt x="933" y="99"/>
                </a:lnTo>
                <a:lnTo>
                  <a:pt x="938" y="95"/>
                </a:lnTo>
                <a:lnTo>
                  <a:pt x="942" y="91"/>
                </a:lnTo>
                <a:lnTo>
                  <a:pt x="946" y="88"/>
                </a:lnTo>
                <a:lnTo>
                  <a:pt x="950" y="86"/>
                </a:lnTo>
                <a:lnTo>
                  <a:pt x="954" y="82"/>
                </a:lnTo>
                <a:lnTo>
                  <a:pt x="958" y="78"/>
                </a:lnTo>
                <a:lnTo>
                  <a:pt x="961" y="74"/>
                </a:lnTo>
                <a:lnTo>
                  <a:pt x="965" y="72"/>
                </a:lnTo>
                <a:lnTo>
                  <a:pt x="971" y="69"/>
                </a:lnTo>
                <a:lnTo>
                  <a:pt x="975" y="67"/>
                </a:lnTo>
                <a:lnTo>
                  <a:pt x="980" y="65"/>
                </a:lnTo>
                <a:lnTo>
                  <a:pt x="988" y="63"/>
                </a:lnTo>
                <a:lnTo>
                  <a:pt x="994" y="61"/>
                </a:lnTo>
                <a:lnTo>
                  <a:pt x="1001" y="61"/>
                </a:lnTo>
                <a:lnTo>
                  <a:pt x="1009" y="61"/>
                </a:lnTo>
                <a:lnTo>
                  <a:pt x="1009" y="61"/>
                </a:lnTo>
                <a:lnTo>
                  <a:pt x="1015" y="61"/>
                </a:lnTo>
                <a:lnTo>
                  <a:pt x="1022" y="61"/>
                </a:lnTo>
                <a:lnTo>
                  <a:pt x="1028" y="61"/>
                </a:lnTo>
                <a:lnTo>
                  <a:pt x="1034" y="61"/>
                </a:lnTo>
                <a:lnTo>
                  <a:pt x="1040" y="61"/>
                </a:lnTo>
                <a:lnTo>
                  <a:pt x="1045" y="61"/>
                </a:lnTo>
                <a:lnTo>
                  <a:pt x="1051" y="61"/>
                </a:lnTo>
                <a:lnTo>
                  <a:pt x="1057" y="61"/>
                </a:lnTo>
                <a:lnTo>
                  <a:pt x="1057" y="61"/>
                </a:lnTo>
                <a:lnTo>
                  <a:pt x="1051" y="57"/>
                </a:lnTo>
                <a:lnTo>
                  <a:pt x="1045" y="53"/>
                </a:lnTo>
                <a:lnTo>
                  <a:pt x="1040" y="49"/>
                </a:lnTo>
                <a:lnTo>
                  <a:pt x="1034" y="46"/>
                </a:lnTo>
                <a:lnTo>
                  <a:pt x="1028" y="40"/>
                </a:lnTo>
                <a:lnTo>
                  <a:pt x="1022" y="38"/>
                </a:lnTo>
                <a:lnTo>
                  <a:pt x="1013" y="36"/>
                </a:lnTo>
                <a:lnTo>
                  <a:pt x="1003" y="34"/>
                </a:lnTo>
                <a:lnTo>
                  <a:pt x="1003" y="34"/>
                </a:lnTo>
                <a:lnTo>
                  <a:pt x="994" y="34"/>
                </a:lnTo>
                <a:lnTo>
                  <a:pt x="984" y="34"/>
                </a:lnTo>
                <a:lnTo>
                  <a:pt x="975" y="36"/>
                </a:lnTo>
                <a:lnTo>
                  <a:pt x="967" y="36"/>
                </a:lnTo>
                <a:lnTo>
                  <a:pt x="958" y="36"/>
                </a:lnTo>
                <a:lnTo>
                  <a:pt x="950" y="38"/>
                </a:lnTo>
                <a:lnTo>
                  <a:pt x="940" y="40"/>
                </a:lnTo>
                <a:lnTo>
                  <a:pt x="931" y="40"/>
                </a:lnTo>
                <a:lnTo>
                  <a:pt x="923" y="42"/>
                </a:lnTo>
                <a:lnTo>
                  <a:pt x="916" y="42"/>
                </a:lnTo>
                <a:lnTo>
                  <a:pt x="906" y="44"/>
                </a:lnTo>
                <a:lnTo>
                  <a:pt x="898" y="46"/>
                </a:lnTo>
                <a:lnTo>
                  <a:pt x="889" y="48"/>
                </a:lnTo>
                <a:lnTo>
                  <a:pt x="881" y="49"/>
                </a:lnTo>
                <a:lnTo>
                  <a:pt x="872" y="51"/>
                </a:lnTo>
                <a:lnTo>
                  <a:pt x="864" y="51"/>
                </a:lnTo>
                <a:lnTo>
                  <a:pt x="856" y="53"/>
                </a:lnTo>
                <a:lnTo>
                  <a:pt x="847" y="55"/>
                </a:lnTo>
                <a:lnTo>
                  <a:pt x="839" y="57"/>
                </a:lnTo>
                <a:lnTo>
                  <a:pt x="830" y="59"/>
                </a:lnTo>
                <a:lnTo>
                  <a:pt x="822" y="61"/>
                </a:lnTo>
                <a:lnTo>
                  <a:pt x="813" y="61"/>
                </a:lnTo>
                <a:lnTo>
                  <a:pt x="805" y="63"/>
                </a:lnTo>
                <a:lnTo>
                  <a:pt x="795" y="65"/>
                </a:lnTo>
                <a:lnTo>
                  <a:pt x="786" y="65"/>
                </a:lnTo>
                <a:lnTo>
                  <a:pt x="776" y="67"/>
                </a:lnTo>
                <a:lnTo>
                  <a:pt x="769" y="67"/>
                </a:lnTo>
                <a:lnTo>
                  <a:pt x="759" y="69"/>
                </a:lnTo>
                <a:lnTo>
                  <a:pt x="750" y="69"/>
                </a:lnTo>
                <a:lnTo>
                  <a:pt x="740" y="70"/>
                </a:lnTo>
                <a:lnTo>
                  <a:pt x="729" y="70"/>
                </a:lnTo>
                <a:lnTo>
                  <a:pt x="719" y="70"/>
                </a:lnTo>
                <a:lnTo>
                  <a:pt x="719" y="70"/>
                </a:lnTo>
                <a:lnTo>
                  <a:pt x="708" y="70"/>
                </a:lnTo>
                <a:lnTo>
                  <a:pt x="696" y="70"/>
                </a:lnTo>
                <a:lnTo>
                  <a:pt x="685" y="70"/>
                </a:lnTo>
                <a:lnTo>
                  <a:pt x="673" y="69"/>
                </a:lnTo>
                <a:lnTo>
                  <a:pt x="660" y="69"/>
                </a:lnTo>
                <a:lnTo>
                  <a:pt x="648" y="69"/>
                </a:lnTo>
                <a:lnTo>
                  <a:pt x="635" y="67"/>
                </a:lnTo>
                <a:lnTo>
                  <a:pt x="624" y="67"/>
                </a:lnTo>
                <a:lnTo>
                  <a:pt x="612" y="65"/>
                </a:lnTo>
                <a:lnTo>
                  <a:pt x="601" y="63"/>
                </a:lnTo>
                <a:lnTo>
                  <a:pt x="589" y="61"/>
                </a:lnTo>
                <a:lnTo>
                  <a:pt x="578" y="59"/>
                </a:lnTo>
                <a:lnTo>
                  <a:pt x="568" y="57"/>
                </a:lnTo>
                <a:lnTo>
                  <a:pt x="557" y="55"/>
                </a:lnTo>
                <a:lnTo>
                  <a:pt x="547" y="51"/>
                </a:lnTo>
                <a:lnTo>
                  <a:pt x="540" y="49"/>
                </a:lnTo>
                <a:lnTo>
                  <a:pt x="540" y="49"/>
                </a:lnTo>
                <a:lnTo>
                  <a:pt x="536" y="48"/>
                </a:lnTo>
                <a:lnTo>
                  <a:pt x="532" y="44"/>
                </a:lnTo>
                <a:lnTo>
                  <a:pt x="528" y="42"/>
                </a:lnTo>
                <a:lnTo>
                  <a:pt x="525" y="38"/>
                </a:lnTo>
                <a:lnTo>
                  <a:pt x="521" y="34"/>
                </a:lnTo>
                <a:lnTo>
                  <a:pt x="519" y="32"/>
                </a:lnTo>
                <a:lnTo>
                  <a:pt x="515" y="30"/>
                </a:lnTo>
                <a:lnTo>
                  <a:pt x="513" y="28"/>
                </a:lnTo>
                <a:lnTo>
                  <a:pt x="174" y="28"/>
                </a:lnTo>
                <a:lnTo>
                  <a:pt x="174" y="28"/>
                </a:lnTo>
                <a:lnTo>
                  <a:pt x="168" y="23"/>
                </a:lnTo>
                <a:lnTo>
                  <a:pt x="162" y="17"/>
                </a:lnTo>
                <a:lnTo>
                  <a:pt x="156" y="11"/>
                </a:lnTo>
                <a:lnTo>
                  <a:pt x="151" y="8"/>
                </a:lnTo>
                <a:lnTo>
                  <a:pt x="143" y="4"/>
                </a:lnTo>
                <a:lnTo>
                  <a:pt x="135" y="2"/>
                </a:lnTo>
                <a:lnTo>
                  <a:pt x="126" y="0"/>
                </a:lnTo>
                <a:lnTo>
                  <a:pt x="114" y="0"/>
                </a:lnTo>
                <a:lnTo>
                  <a:pt x="114" y="0"/>
                </a:lnTo>
                <a:lnTo>
                  <a:pt x="105" y="0"/>
                </a:lnTo>
                <a:lnTo>
                  <a:pt x="97" y="2"/>
                </a:lnTo>
                <a:lnTo>
                  <a:pt x="90" y="2"/>
                </a:lnTo>
                <a:lnTo>
                  <a:pt x="82" y="6"/>
                </a:lnTo>
                <a:lnTo>
                  <a:pt x="76" y="8"/>
                </a:lnTo>
                <a:lnTo>
                  <a:pt x="69" y="9"/>
                </a:lnTo>
                <a:lnTo>
                  <a:pt x="63" y="11"/>
                </a:lnTo>
                <a:lnTo>
                  <a:pt x="55" y="11"/>
                </a:lnTo>
                <a:lnTo>
                  <a:pt x="55" y="11"/>
                </a:lnTo>
                <a:lnTo>
                  <a:pt x="48" y="11"/>
                </a:lnTo>
                <a:lnTo>
                  <a:pt x="42" y="11"/>
                </a:lnTo>
                <a:lnTo>
                  <a:pt x="34" y="9"/>
                </a:lnTo>
                <a:lnTo>
                  <a:pt x="29" y="9"/>
                </a:lnTo>
                <a:lnTo>
                  <a:pt x="23" y="9"/>
                </a:lnTo>
                <a:lnTo>
                  <a:pt x="15" y="9"/>
                </a:lnTo>
                <a:lnTo>
                  <a:pt x="9" y="9"/>
                </a:lnTo>
                <a:lnTo>
                  <a:pt x="0" y="11"/>
                </a:lnTo>
                <a:lnTo>
                  <a:pt x="0" y="46"/>
                </a:lnTo>
                <a:lnTo>
                  <a:pt x="0" y="46"/>
                </a:lnTo>
                <a:lnTo>
                  <a:pt x="4" y="51"/>
                </a:lnTo>
                <a:lnTo>
                  <a:pt x="8" y="57"/>
                </a:lnTo>
                <a:lnTo>
                  <a:pt x="11" y="65"/>
                </a:lnTo>
                <a:lnTo>
                  <a:pt x="15" y="70"/>
                </a:lnTo>
                <a:lnTo>
                  <a:pt x="19" y="76"/>
                </a:lnTo>
                <a:lnTo>
                  <a:pt x="21" y="82"/>
                </a:lnTo>
                <a:lnTo>
                  <a:pt x="25" y="88"/>
                </a:lnTo>
                <a:lnTo>
                  <a:pt x="29" y="93"/>
                </a:lnTo>
                <a:lnTo>
                  <a:pt x="32" y="101"/>
                </a:lnTo>
                <a:lnTo>
                  <a:pt x="34" y="107"/>
                </a:lnTo>
                <a:lnTo>
                  <a:pt x="38" y="112"/>
                </a:lnTo>
                <a:lnTo>
                  <a:pt x="42" y="118"/>
                </a:lnTo>
                <a:lnTo>
                  <a:pt x="44" y="124"/>
                </a:lnTo>
                <a:lnTo>
                  <a:pt x="48" y="130"/>
                </a:lnTo>
                <a:lnTo>
                  <a:pt x="51" y="135"/>
                </a:lnTo>
                <a:lnTo>
                  <a:pt x="55" y="141"/>
                </a:lnTo>
                <a:lnTo>
                  <a:pt x="59" y="141"/>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5" name="Freeform 18">
            <a:extLst>
              <a:ext uri="{FF2B5EF4-FFF2-40B4-BE49-F238E27FC236}">
                <a16:creationId xmlns:a16="http://schemas.microsoft.com/office/drawing/2014/main" xmlns="" id="{F7B9DFF2-397F-45C0-A519-ED16AEE71A40}"/>
              </a:ext>
            </a:extLst>
          </p:cNvPr>
          <p:cNvSpPr>
            <a:spLocks/>
          </p:cNvSpPr>
          <p:nvPr/>
        </p:nvSpPr>
        <p:spPr bwMode="auto">
          <a:xfrm>
            <a:off x="2570295" y="4868007"/>
            <a:ext cx="549519" cy="482112"/>
          </a:xfrm>
          <a:custGeom>
            <a:avLst/>
            <a:gdLst/>
            <a:ahLst/>
            <a:cxnLst>
              <a:cxn ang="0">
                <a:pos x="435" y="21"/>
              </a:cxn>
              <a:cxn ang="0">
                <a:pos x="452" y="50"/>
              </a:cxn>
              <a:cxn ang="0">
                <a:pos x="475" y="78"/>
              </a:cxn>
              <a:cxn ang="0">
                <a:pos x="485" y="105"/>
              </a:cxn>
              <a:cxn ang="0">
                <a:pos x="494" y="128"/>
              </a:cxn>
              <a:cxn ang="0">
                <a:pos x="517" y="143"/>
              </a:cxn>
              <a:cxn ang="0">
                <a:pos x="559" y="160"/>
              </a:cxn>
              <a:cxn ang="0">
                <a:pos x="574" y="175"/>
              </a:cxn>
              <a:cxn ang="0">
                <a:pos x="590" y="195"/>
              </a:cxn>
              <a:cxn ang="0">
                <a:pos x="605" y="206"/>
              </a:cxn>
              <a:cxn ang="0">
                <a:pos x="607" y="229"/>
              </a:cxn>
              <a:cxn ang="0">
                <a:pos x="609" y="257"/>
              </a:cxn>
              <a:cxn ang="0">
                <a:pos x="618" y="277"/>
              </a:cxn>
              <a:cxn ang="0">
                <a:pos x="655" y="294"/>
              </a:cxn>
              <a:cxn ang="0">
                <a:pos x="678" y="301"/>
              </a:cxn>
              <a:cxn ang="0">
                <a:pos x="697" y="315"/>
              </a:cxn>
              <a:cxn ang="0">
                <a:pos x="714" y="328"/>
              </a:cxn>
              <a:cxn ang="0">
                <a:pos x="723" y="341"/>
              </a:cxn>
              <a:cxn ang="0">
                <a:pos x="679" y="370"/>
              </a:cxn>
              <a:cxn ang="0">
                <a:pos x="658" y="376"/>
              </a:cxn>
              <a:cxn ang="0">
                <a:pos x="636" y="376"/>
              </a:cxn>
              <a:cxn ang="0">
                <a:pos x="609" y="399"/>
              </a:cxn>
              <a:cxn ang="0">
                <a:pos x="578" y="437"/>
              </a:cxn>
              <a:cxn ang="0">
                <a:pos x="561" y="448"/>
              </a:cxn>
              <a:cxn ang="0">
                <a:pos x="540" y="464"/>
              </a:cxn>
              <a:cxn ang="0">
                <a:pos x="525" y="486"/>
              </a:cxn>
              <a:cxn ang="0">
                <a:pos x="512" y="511"/>
              </a:cxn>
              <a:cxn ang="0">
                <a:pos x="491" y="530"/>
              </a:cxn>
              <a:cxn ang="0">
                <a:pos x="471" y="538"/>
              </a:cxn>
              <a:cxn ang="0">
                <a:pos x="451" y="546"/>
              </a:cxn>
              <a:cxn ang="0">
                <a:pos x="443" y="572"/>
              </a:cxn>
              <a:cxn ang="0">
                <a:pos x="430" y="599"/>
              </a:cxn>
              <a:cxn ang="0">
                <a:pos x="407" y="612"/>
              </a:cxn>
              <a:cxn ang="0">
                <a:pos x="382" y="614"/>
              </a:cxn>
              <a:cxn ang="0">
                <a:pos x="361" y="614"/>
              </a:cxn>
              <a:cxn ang="0">
                <a:pos x="332" y="614"/>
              </a:cxn>
              <a:cxn ang="0">
                <a:pos x="298" y="614"/>
              </a:cxn>
              <a:cxn ang="0">
                <a:pos x="267" y="591"/>
              </a:cxn>
              <a:cxn ang="0">
                <a:pos x="233" y="586"/>
              </a:cxn>
              <a:cxn ang="0">
                <a:pos x="210" y="624"/>
              </a:cxn>
              <a:cxn ang="0">
                <a:pos x="191" y="650"/>
              </a:cxn>
              <a:cxn ang="0">
                <a:pos x="159" y="679"/>
              </a:cxn>
              <a:cxn ang="0">
                <a:pos x="117" y="698"/>
              </a:cxn>
              <a:cxn ang="0">
                <a:pos x="79" y="696"/>
              </a:cxn>
              <a:cxn ang="0">
                <a:pos x="54" y="692"/>
              </a:cxn>
              <a:cxn ang="0">
                <a:pos x="48" y="675"/>
              </a:cxn>
              <a:cxn ang="0">
                <a:pos x="59" y="650"/>
              </a:cxn>
              <a:cxn ang="0">
                <a:pos x="59" y="620"/>
              </a:cxn>
              <a:cxn ang="0">
                <a:pos x="48" y="588"/>
              </a:cxn>
              <a:cxn ang="0">
                <a:pos x="29" y="567"/>
              </a:cxn>
              <a:cxn ang="0">
                <a:pos x="0" y="549"/>
              </a:cxn>
              <a:cxn ang="0">
                <a:pos x="262" y="9"/>
              </a:cxn>
              <a:cxn ang="0">
                <a:pos x="279" y="23"/>
              </a:cxn>
              <a:cxn ang="0">
                <a:pos x="298" y="40"/>
              </a:cxn>
              <a:cxn ang="0">
                <a:pos x="319" y="25"/>
              </a:cxn>
              <a:cxn ang="0">
                <a:pos x="340" y="8"/>
              </a:cxn>
              <a:cxn ang="0">
                <a:pos x="370" y="0"/>
              </a:cxn>
              <a:cxn ang="0">
                <a:pos x="397" y="0"/>
              </a:cxn>
              <a:cxn ang="0">
                <a:pos x="431" y="0"/>
              </a:cxn>
            </a:cxnLst>
            <a:rect l="0" t="0" r="r" b="b"/>
            <a:pathLst>
              <a:path w="729" h="700">
                <a:moveTo>
                  <a:pt x="431" y="0"/>
                </a:moveTo>
                <a:lnTo>
                  <a:pt x="431" y="0"/>
                </a:lnTo>
                <a:lnTo>
                  <a:pt x="431" y="8"/>
                </a:lnTo>
                <a:lnTo>
                  <a:pt x="433" y="15"/>
                </a:lnTo>
                <a:lnTo>
                  <a:pt x="435" y="21"/>
                </a:lnTo>
                <a:lnTo>
                  <a:pt x="437" y="29"/>
                </a:lnTo>
                <a:lnTo>
                  <a:pt x="441" y="34"/>
                </a:lnTo>
                <a:lnTo>
                  <a:pt x="445" y="40"/>
                </a:lnTo>
                <a:lnTo>
                  <a:pt x="449" y="46"/>
                </a:lnTo>
                <a:lnTo>
                  <a:pt x="452" y="50"/>
                </a:lnTo>
                <a:lnTo>
                  <a:pt x="458" y="57"/>
                </a:lnTo>
                <a:lnTo>
                  <a:pt x="462" y="61"/>
                </a:lnTo>
                <a:lnTo>
                  <a:pt x="466" y="67"/>
                </a:lnTo>
                <a:lnTo>
                  <a:pt x="471" y="72"/>
                </a:lnTo>
                <a:lnTo>
                  <a:pt x="475" y="78"/>
                </a:lnTo>
                <a:lnTo>
                  <a:pt x="479" y="86"/>
                </a:lnTo>
                <a:lnTo>
                  <a:pt x="481" y="93"/>
                </a:lnTo>
                <a:lnTo>
                  <a:pt x="485" y="99"/>
                </a:lnTo>
                <a:lnTo>
                  <a:pt x="485" y="99"/>
                </a:lnTo>
                <a:lnTo>
                  <a:pt x="485" y="105"/>
                </a:lnTo>
                <a:lnTo>
                  <a:pt x="487" y="111"/>
                </a:lnTo>
                <a:lnTo>
                  <a:pt x="489" y="116"/>
                </a:lnTo>
                <a:lnTo>
                  <a:pt x="489" y="120"/>
                </a:lnTo>
                <a:lnTo>
                  <a:pt x="491" y="124"/>
                </a:lnTo>
                <a:lnTo>
                  <a:pt x="494" y="128"/>
                </a:lnTo>
                <a:lnTo>
                  <a:pt x="498" y="132"/>
                </a:lnTo>
                <a:lnTo>
                  <a:pt x="502" y="135"/>
                </a:lnTo>
                <a:lnTo>
                  <a:pt x="502" y="135"/>
                </a:lnTo>
                <a:lnTo>
                  <a:pt x="510" y="139"/>
                </a:lnTo>
                <a:lnTo>
                  <a:pt x="517" y="143"/>
                </a:lnTo>
                <a:lnTo>
                  <a:pt x="525" y="145"/>
                </a:lnTo>
                <a:lnTo>
                  <a:pt x="533" y="149"/>
                </a:lnTo>
                <a:lnTo>
                  <a:pt x="542" y="153"/>
                </a:lnTo>
                <a:lnTo>
                  <a:pt x="552" y="156"/>
                </a:lnTo>
                <a:lnTo>
                  <a:pt x="559" y="160"/>
                </a:lnTo>
                <a:lnTo>
                  <a:pt x="567" y="166"/>
                </a:lnTo>
                <a:lnTo>
                  <a:pt x="567" y="166"/>
                </a:lnTo>
                <a:lnTo>
                  <a:pt x="571" y="168"/>
                </a:lnTo>
                <a:lnTo>
                  <a:pt x="573" y="172"/>
                </a:lnTo>
                <a:lnTo>
                  <a:pt x="574" y="175"/>
                </a:lnTo>
                <a:lnTo>
                  <a:pt x="578" y="181"/>
                </a:lnTo>
                <a:lnTo>
                  <a:pt x="580" y="185"/>
                </a:lnTo>
                <a:lnTo>
                  <a:pt x="582" y="189"/>
                </a:lnTo>
                <a:lnTo>
                  <a:pt x="586" y="193"/>
                </a:lnTo>
                <a:lnTo>
                  <a:pt x="590" y="195"/>
                </a:lnTo>
                <a:lnTo>
                  <a:pt x="590" y="195"/>
                </a:lnTo>
                <a:lnTo>
                  <a:pt x="595" y="196"/>
                </a:lnTo>
                <a:lnTo>
                  <a:pt x="599" y="200"/>
                </a:lnTo>
                <a:lnTo>
                  <a:pt x="603" y="202"/>
                </a:lnTo>
                <a:lnTo>
                  <a:pt x="605" y="206"/>
                </a:lnTo>
                <a:lnTo>
                  <a:pt x="605" y="210"/>
                </a:lnTo>
                <a:lnTo>
                  <a:pt x="607" y="215"/>
                </a:lnTo>
                <a:lnTo>
                  <a:pt x="607" y="219"/>
                </a:lnTo>
                <a:lnTo>
                  <a:pt x="607" y="225"/>
                </a:lnTo>
                <a:lnTo>
                  <a:pt x="607" y="229"/>
                </a:lnTo>
                <a:lnTo>
                  <a:pt x="607" y="235"/>
                </a:lnTo>
                <a:lnTo>
                  <a:pt x="607" y="240"/>
                </a:lnTo>
                <a:lnTo>
                  <a:pt x="607" y="246"/>
                </a:lnTo>
                <a:lnTo>
                  <a:pt x="607" y="252"/>
                </a:lnTo>
                <a:lnTo>
                  <a:pt x="609" y="257"/>
                </a:lnTo>
                <a:lnTo>
                  <a:pt x="609" y="263"/>
                </a:lnTo>
                <a:lnTo>
                  <a:pt x="611" y="269"/>
                </a:lnTo>
                <a:lnTo>
                  <a:pt x="611" y="269"/>
                </a:lnTo>
                <a:lnTo>
                  <a:pt x="615" y="273"/>
                </a:lnTo>
                <a:lnTo>
                  <a:pt x="618" y="277"/>
                </a:lnTo>
                <a:lnTo>
                  <a:pt x="624" y="280"/>
                </a:lnTo>
                <a:lnTo>
                  <a:pt x="632" y="284"/>
                </a:lnTo>
                <a:lnTo>
                  <a:pt x="639" y="288"/>
                </a:lnTo>
                <a:lnTo>
                  <a:pt x="647" y="290"/>
                </a:lnTo>
                <a:lnTo>
                  <a:pt x="655" y="294"/>
                </a:lnTo>
                <a:lnTo>
                  <a:pt x="662" y="296"/>
                </a:lnTo>
                <a:lnTo>
                  <a:pt x="662" y="296"/>
                </a:lnTo>
                <a:lnTo>
                  <a:pt x="668" y="298"/>
                </a:lnTo>
                <a:lnTo>
                  <a:pt x="674" y="299"/>
                </a:lnTo>
                <a:lnTo>
                  <a:pt x="678" y="301"/>
                </a:lnTo>
                <a:lnTo>
                  <a:pt x="681" y="305"/>
                </a:lnTo>
                <a:lnTo>
                  <a:pt x="685" y="307"/>
                </a:lnTo>
                <a:lnTo>
                  <a:pt x="689" y="309"/>
                </a:lnTo>
                <a:lnTo>
                  <a:pt x="693" y="313"/>
                </a:lnTo>
                <a:lnTo>
                  <a:pt x="697" y="315"/>
                </a:lnTo>
                <a:lnTo>
                  <a:pt x="700" y="319"/>
                </a:lnTo>
                <a:lnTo>
                  <a:pt x="704" y="320"/>
                </a:lnTo>
                <a:lnTo>
                  <a:pt x="706" y="324"/>
                </a:lnTo>
                <a:lnTo>
                  <a:pt x="710" y="326"/>
                </a:lnTo>
                <a:lnTo>
                  <a:pt x="714" y="328"/>
                </a:lnTo>
                <a:lnTo>
                  <a:pt x="719" y="332"/>
                </a:lnTo>
                <a:lnTo>
                  <a:pt x="723" y="334"/>
                </a:lnTo>
                <a:lnTo>
                  <a:pt x="729" y="336"/>
                </a:lnTo>
                <a:lnTo>
                  <a:pt x="729" y="336"/>
                </a:lnTo>
                <a:lnTo>
                  <a:pt x="723" y="341"/>
                </a:lnTo>
                <a:lnTo>
                  <a:pt x="716" y="347"/>
                </a:lnTo>
                <a:lnTo>
                  <a:pt x="706" y="353"/>
                </a:lnTo>
                <a:lnTo>
                  <a:pt x="698" y="359"/>
                </a:lnTo>
                <a:lnTo>
                  <a:pt x="689" y="364"/>
                </a:lnTo>
                <a:lnTo>
                  <a:pt x="679" y="370"/>
                </a:lnTo>
                <a:lnTo>
                  <a:pt x="674" y="374"/>
                </a:lnTo>
                <a:lnTo>
                  <a:pt x="668" y="376"/>
                </a:lnTo>
                <a:lnTo>
                  <a:pt x="668" y="376"/>
                </a:lnTo>
                <a:lnTo>
                  <a:pt x="664" y="376"/>
                </a:lnTo>
                <a:lnTo>
                  <a:pt x="658" y="376"/>
                </a:lnTo>
                <a:lnTo>
                  <a:pt x="655" y="376"/>
                </a:lnTo>
                <a:lnTo>
                  <a:pt x="649" y="376"/>
                </a:lnTo>
                <a:lnTo>
                  <a:pt x="643" y="376"/>
                </a:lnTo>
                <a:lnTo>
                  <a:pt x="639" y="376"/>
                </a:lnTo>
                <a:lnTo>
                  <a:pt x="636" y="376"/>
                </a:lnTo>
                <a:lnTo>
                  <a:pt x="632" y="378"/>
                </a:lnTo>
                <a:lnTo>
                  <a:pt x="632" y="378"/>
                </a:lnTo>
                <a:lnTo>
                  <a:pt x="622" y="383"/>
                </a:lnTo>
                <a:lnTo>
                  <a:pt x="615" y="391"/>
                </a:lnTo>
                <a:lnTo>
                  <a:pt x="609" y="399"/>
                </a:lnTo>
                <a:lnTo>
                  <a:pt x="603" y="404"/>
                </a:lnTo>
                <a:lnTo>
                  <a:pt x="597" y="414"/>
                </a:lnTo>
                <a:lnTo>
                  <a:pt x="592" y="422"/>
                </a:lnTo>
                <a:lnTo>
                  <a:pt x="586" y="429"/>
                </a:lnTo>
                <a:lnTo>
                  <a:pt x="578" y="437"/>
                </a:lnTo>
                <a:lnTo>
                  <a:pt x="578" y="437"/>
                </a:lnTo>
                <a:lnTo>
                  <a:pt x="574" y="439"/>
                </a:lnTo>
                <a:lnTo>
                  <a:pt x="571" y="443"/>
                </a:lnTo>
                <a:lnTo>
                  <a:pt x="565" y="444"/>
                </a:lnTo>
                <a:lnTo>
                  <a:pt x="561" y="448"/>
                </a:lnTo>
                <a:lnTo>
                  <a:pt x="555" y="452"/>
                </a:lnTo>
                <a:lnTo>
                  <a:pt x="550" y="454"/>
                </a:lnTo>
                <a:lnTo>
                  <a:pt x="544" y="458"/>
                </a:lnTo>
                <a:lnTo>
                  <a:pt x="540" y="464"/>
                </a:lnTo>
                <a:lnTo>
                  <a:pt x="540" y="464"/>
                </a:lnTo>
                <a:lnTo>
                  <a:pt x="536" y="467"/>
                </a:lnTo>
                <a:lnTo>
                  <a:pt x="533" y="473"/>
                </a:lnTo>
                <a:lnTo>
                  <a:pt x="531" y="477"/>
                </a:lnTo>
                <a:lnTo>
                  <a:pt x="529" y="483"/>
                </a:lnTo>
                <a:lnTo>
                  <a:pt x="525" y="486"/>
                </a:lnTo>
                <a:lnTo>
                  <a:pt x="523" y="492"/>
                </a:lnTo>
                <a:lnTo>
                  <a:pt x="521" y="496"/>
                </a:lnTo>
                <a:lnTo>
                  <a:pt x="517" y="502"/>
                </a:lnTo>
                <a:lnTo>
                  <a:pt x="515" y="505"/>
                </a:lnTo>
                <a:lnTo>
                  <a:pt x="512" y="511"/>
                </a:lnTo>
                <a:lnTo>
                  <a:pt x="508" y="515"/>
                </a:lnTo>
                <a:lnTo>
                  <a:pt x="504" y="519"/>
                </a:lnTo>
                <a:lnTo>
                  <a:pt x="500" y="523"/>
                </a:lnTo>
                <a:lnTo>
                  <a:pt x="496" y="526"/>
                </a:lnTo>
                <a:lnTo>
                  <a:pt x="491" y="530"/>
                </a:lnTo>
                <a:lnTo>
                  <a:pt x="485" y="534"/>
                </a:lnTo>
                <a:lnTo>
                  <a:pt x="485" y="534"/>
                </a:lnTo>
                <a:lnTo>
                  <a:pt x="481" y="536"/>
                </a:lnTo>
                <a:lnTo>
                  <a:pt x="477" y="536"/>
                </a:lnTo>
                <a:lnTo>
                  <a:pt x="471" y="538"/>
                </a:lnTo>
                <a:lnTo>
                  <a:pt x="466" y="538"/>
                </a:lnTo>
                <a:lnTo>
                  <a:pt x="462" y="538"/>
                </a:lnTo>
                <a:lnTo>
                  <a:pt x="456" y="540"/>
                </a:lnTo>
                <a:lnTo>
                  <a:pt x="454" y="542"/>
                </a:lnTo>
                <a:lnTo>
                  <a:pt x="451" y="546"/>
                </a:lnTo>
                <a:lnTo>
                  <a:pt x="451" y="546"/>
                </a:lnTo>
                <a:lnTo>
                  <a:pt x="449" y="553"/>
                </a:lnTo>
                <a:lnTo>
                  <a:pt x="447" y="561"/>
                </a:lnTo>
                <a:lnTo>
                  <a:pt x="445" y="567"/>
                </a:lnTo>
                <a:lnTo>
                  <a:pt x="443" y="572"/>
                </a:lnTo>
                <a:lnTo>
                  <a:pt x="441" y="580"/>
                </a:lnTo>
                <a:lnTo>
                  <a:pt x="437" y="584"/>
                </a:lnTo>
                <a:lnTo>
                  <a:pt x="435" y="589"/>
                </a:lnTo>
                <a:lnTo>
                  <a:pt x="431" y="595"/>
                </a:lnTo>
                <a:lnTo>
                  <a:pt x="430" y="599"/>
                </a:lnTo>
                <a:lnTo>
                  <a:pt x="426" y="603"/>
                </a:lnTo>
                <a:lnTo>
                  <a:pt x="422" y="607"/>
                </a:lnTo>
                <a:lnTo>
                  <a:pt x="418" y="608"/>
                </a:lnTo>
                <a:lnTo>
                  <a:pt x="412" y="610"/>
                </a:lnTo>
                <a:lnTo>
                  <a:pt x="407" y="612"/>
                </a:lnTo>
                <a:lnTo>
                  <a:pt x="399" y="614"/>
                </a:lnTo>
                <a:lnTo>
                  <a:pt x="391" y="614"/>
                </a:lnTo>
                <a:lnTo>
                  <a:pt x="391" y="614"/>
                </a:lnTo>
                <a:lnTo>
                  <a:pt x="388" y="614"/>
                </a:lnTo>
                <a:lnTo>
                  <a:pt x="382" y="614"/>
                </a:lnTo>
                <a:lnTo>
                  <a:pt x="378" y="614"/>
                </a:lnTo>
                <a:lnTo>
                  <a:pt x="374" y="614"/>
                </a:lnTo>
                <a:lnTo>
                  <a:pt x="368" y="614"/>
                </a:lnTo>
                <a:lnTo>
                  <a:pt x="365" y="614"/>
                </a:lnTo>
                <a:lnTo>
                  <a:pt x="361" y="614"/>
                </a:lnTo>
                <a:lnTo>
                  <a:pt x="355" y="614"/>
                </a:lnTo>
                <a:lnTo>
                  <a:pt x="351" y="614"/>
                </a:lnTo>
                <a:lnTo>
                  <a:pt x="346" y="614"/>
                </a:lnTo>
                <a:lnTo>
                  <a:pt x="340" y="614"/>
                </a:lnTo>
                <a:lnTo>
                  <a:pt x="332" y="614"/>
                </a:lnTo>
                <a:lnTo>
                  <a:pt x="325" y="614"/>
                </a:lnTo>
                <a:lnTo>
                  <a:pt x="317" y="614"/>
                </a:lnTo>
                <a:lnTo>
                  <a:pt x="307" y="614"/>
                </a:lnTo>
                <a:lnTo>
                  <a:pt x="298" y="614"/>
                </a:lnTo>
                <a:lnTo>
                  <a:pt x="298" y="614"/>
                </a:lnTo>
                <a:lnTo>
                  <a:pt x="292" y="610"/>
                </a:lnTo>
                <a:lnTo>
                  <a:pt x="286" y="607"/>
                </a:lnTo>
                <a:lnTo>
                  <a:pt x="281" y="601"/>
                </a:lnTo>
                <a:lnTo>
                  <a:pt x="275" y="597"/>
                </a:lnTo>
                <a:lnTo>
                  <a:pt x="267" y="591"/>
                </a:lnTo>
                <a:lnTo>
                  <a:pt x="262" y="588"/>
                </a:lnTo>
                <a:lnTo>
                  <a:pt x="254" y="586"/>
                </a:lnTo>
                <a:lnTo>
                  <a:pt x="244" y="584"/>
                </a:lnTo>
                <a:lnTo>
                  <a:pt x="244" y="584"/>
                </a:lnTo>
                <a:lnTo>
                  <a:pt x="233" y="586"/>
                </a:lnTo>
                <a:lnTo>
                  <a:pt x="224" y="591"/>
                </a:lnTo>
                <a:lnTo>
                  <a:pt x="220" y="597"/>
                </a:lnTo>
                <a:lnTo>
                  <a:pt x="216" y="607"/>
                </a:lnTo>
                <a:lnTo>
                  <a:pt x="212" y="616"/>
                </a:lnTo>
                <a:lnTo>
                  <a:pt x="210" y="624"/>
                </a:lnTo>
                <a:lnTo>
                  <a:pt x="206" y="633"/>
                </a:lnTo>
                <a:lnTo>
                  <a:pt x="201" y="641"/>
                </a:lnTo>
                <a:lnTo>
                  <a:pt x="201" y="641"/>
                </a:lnTo>
                <a:lnTo>
                  <a:pt x="197" y="645"/>
                </a:lnTo>
                <a:lnTo>
                  <a:pt x="191" y="650"/>
                </a:lnTo>
                <a:lnTo>
                  <a:pt x="185" y="656"/>
                </a:lnTo>
                <a:lnTo>
                  <a:pt x="180" y="662"/>
                </a:lnTo>
                <a:lnTo>
                  <a:pt x="172" y="668"/>
                </a:lnTo>
                <a:lnTo>
                  <a:pt x="166" y="673"/>
                </a:lnTo>
                <a:lnTo>
                  <a:pt x="159" y="679"/>
                </a:lnTo>
                <a:lnTo>
                  <a:pt x="151" y="685"/>
                </a:lnTo>
                <a:lnTo>
                  <a:pt x="141" y="689"/>
                </a:lnTo>
                <a:lnTo>
                  <a:pt x="134" y="692"/>
                </a:lnTo>
                <a:lnTo>
                  <a:pt x="124" y="696"/>
                </a:lnTo>
                <a:lnTo>
                  <a:pt x="117" y="698"/>
                </a:lnTo>
                <a:lnTo>
                  <a:pt x="107" y="700"/>
                </a:lnTo>
                <a:lnTo>
                  <a:pt x="98" y="700"/>
                </a:lnTo>
                <a:lnTo>
                  <a:pt x="88" y="698"/>
                </a:lnTo>
                <a:lnTo>
                  <a:pt x="79" y="696"/>
                </a:lnTo>
                <a:lnTo>
                  <a:pt x="79" y="696"/>
                </a:lnTo>
                <a:lnTo>
                  <a:pt x="75" y="694"/>
                </a:lnTo>
                <a:lnTo>
                  <a:pt x="69" y="694"/>
                </a:lnTo>
                <a:lnTo>
                  <a:pt x="63" y="694"/>
                </a:lnTo>
                <a:lnTo>
                  <a:pt x="59" y="694"/>
                </a:lnTo>
                <a:lnTo>
                  <a:pt x="54" y="692"/>
                </a:lnTo>
                <a:lnTo>
                  <a:pt x="50" y="691"/>
                </a:lnTo>
                <a:lnTo>
                  <a:pt x="48" y="687"/>
                </a:lnTo>
                <a:lnTo>
                  <a:pt x="48" y="683"/>
                </a:lnTo>
                <a:lnTo>
                  <a:pt x="48" y="683"/>
                </a:lnTo>
                <a:lnTo>
                  <a:pt x="48" y="675"/>
                </a:lnTo>
                <a:lnTo>
                  <a:pt x="50" y="670"/>
                </a:lnTo>
                <a:lnTo>
                  <a:pt x="52" y="664"/>
                </a:lnTo>
                <a:lnTo>
                  <a:pt x="54" y="660"/>
                </a:lnTo>
                <a:lnTo>
                  <a:pt x="58" y="656"/>
                </a:lnTo>
                <a:lnTo>
                  <a:pt x="59" y="650"/>
                </a:lnTo>
                <a:lnTo>
                  <a:pt x="61" y="643"/>
                </a:lnTo>
                <a:lnTo>
                  <a:pt x="61" y="635"/>
                </a:lnTo>
                <a:lnTo>
                  <a:pt x="61" y="635"/>
                </a:lnTo>
                <a:lnTo>
                  <a:pt x="61" y="628"/>
                </a:lnTo>
                <a:lnTo>
                  <a:pt x="59" y="620"/>
                </a:lnTo>
                <a:lnTo>
                  <a:pt x="59" y="612"/>
                </a:lnTo>
                <a:lnTo>
                  <a:pt x="58" y="605"/>
                </a:lnTo>
                <a:lnTo>
                  <a:pt x="54" y="599"/>
                </a:lnTo>
                <a:lnTo>
                  <a:pt x="52" y="593"/>
                </a:lnTo>
                <a:lnTo>
                  <a:pt x="48" y="588"/>
                </a:lnTo>
                <a:lnTo>
                  <a:pt x="46" y="584"/>
                </a:lnTo>
                <a:lnTo>
                  <a:pt x="42" y="578"/>
                </a:lnTo>
                <a:lnTo>
                  <a:pt x="37" y="574"/>
                </a:lnTo>
                <a:lnTo>
                  <a:pt x="33" y="570"/>
                </a:lnTo>
                <a:lnTo>
                  <a:pt x="29" y="567"/>
                </a:lnTo>
                <a:lnTo>
                  <a:pt x="25" y="563"/>
                </a:lnTo>
                <a:lnTo>
                  <a:pt x="21" y="559"/>
                </a:lnTo>
                <a:lnTo>
                  <a:pt x="16" y="555"/>
                </a:lnTo>
                <a:lnTo>
                  <a:pt x="12" y="553"/>
                </a:lnTo>
                <a:lnTo>
                  <a:pt x="0" y="549"/>
                </a:lnTo>
                <a:lnTo>
                  <a:pt x="0" y="330"/>
                </a:lnTo>
                <a:lnTo>
                  <a:pt x="82" y="330"/>
                </a:lnTo>
                <a:lnTo>
                  <a:pt x="82" y="32"/>
                </a:lnTo>
                <a:lnTo>
                  <a:pt x="94" y="32"/>
                </a:lnTo>
                <a:lnTo>
                  <a:pt x="262" y="9"/>
                </a:lnTo>
                <a:lnTo>
                  <a:pt x="262" y="9"/>
                </a:lnTo>
                <a:lnTo>
                  <a:pt x="265" y="11"/>
                </a:lnTo>
                <a:lnTo>
                  <a:pt x="271" y="15"/>
                </a:lnTo>
                <a:lnTo>
                  <a:pt x="275" y="19"/>
                </a:lnTo>
                <a:lnTo>
                  <a:pt x="279" y="23"/>
                </a:lnTo>
                <a:lnTo>
                  <a:pt x="285" y="27"/>
                </a:lnTo>
                <a:lnTo>
                  <a:pt x="288" y="32"/>
                </a:lnTo>
                <a:lnTo>
                  <a:pt x="294" y="36"/>
                </a:lnTo>
                <a:lnTo>
                  <a:pt x="298" y="40"/>
                </a:lnTo>
                <a:lnTo>
                  <a:pt x="298" y="40"/>
                </a:lnTo>
                <a:lnTo>
                  <a:pt x="302" y="38"/>
                </a:lnTo>
                <a:lnTo>
                  <a:pt x="307" y="34"/>
                </a:lnTo>
                <a:lnTo>
                  <a:pt x="311" y="30"/>
                </a:lnTo>
                <a:lnTo>
                  <a:pt x="315" y="27"/>
                </a:lnTo>
                <a:lnTo>
                  <a:pt x="319" y="25"/>
                </a:lnTo>
                <a:lnTo>
                  <a:pt x="323" y="21"/>
                </a:lnTo>
                <a:lnTo>
                  <a:pt x="327" y="17"/>
                </a:lnTo>
                <a:lnTo>
                  <a:pt x="330" y="13"/>
                </a:lnTo>
                <a:lnTo>
                  <a:pt x="334" y="11"/>
                </a:lnTo>
                <a:lnTo>
                  <a:pt x="340" y="8"/>
                </a:lnTo>
                <a:lnTo>
                  <a:pt x="344" y="6"/>
                </a:lnTo>
                <a:lnTo>
                  <a:pt x="349" y="4"/>
                </a:lnTo>
                <a:lnTo>
                  <a:pt x="357" y="2"/>
                </a:lnTo>
                <a:lnTo>
                  <a:pt x="363" y="0"/>
                </a:lnTo>
                <a:lnTo>
                  <a:pt x="370" y="0"/>
                </a:lnTo>
                <a:lnTo>
                  <a:pt x="378" y="0"/>
                </a:lnTo>
                <a:lnTo>
                  <a:pt x="378" y="0"/>
                </a:lnTo>
                <a:lnTo>
                  <a:pt x="384" y="0"/>
                </a:lnTo>
                <a:lnTo>
                  <a:pt x="391" y="0"/>
                </a:lnTo>
                <a:lnTo>
                  <a:pt x="397" y="0"/>
                </a:lnTo>
                <a:lnTo>
                  <a:pt x="405" y="0"/>
                </a:lnTo>
                <a:lnTo>
                  <a:pt x="410" y="0"/>
                </a:lnTo>
                <a:lnTo>
                  <a:pt x="418" y="0"/>
                </a:lnTo>
                <a:lnTo>
                  <a:pt x="424" y="0"/>
                </a:lnTo>
                <a:lnTo>
                  <a:pt x="431" y="0"/>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6" name="Freeform 19">
            <a:extLst>
              <a:ext uri="{FF2B5EF4-FFF2-40B4-BE49-F238E27FC236}">
                <a16:creationId xmlns:a16="http://schemas.microsoft.com/office/drawing/2014/main" xmlns="" id="{78C69D99-FDBB-456D-BCF6-BF3D9E1AC170}"/>
              </a:ext>
            </a:extLst>
          </p:cNvPr>
          <p:cNvSpPr>
            <a:spLocks/>
          </p:cNvSpPr>
          <p:nvPr/>
        </p:nvSpPr>
        <p:spPr bwMode="auto">
          <a:xfrm>
            <a:off x="2702180" y="4340469"/>
            <a:ext cx="693126" cy="542192"/>
          </a:xfrm>
          <a:custGeom>
            <a:avLst/>
            <a:gdLst/>
            <a:ahLst/>
            <a:cxnLst>
              <a:cxn ang="0">
                <a:pos x="580" y="597"/>
              </a:cxn>
              <a:cxn ang="0">
                <a:pos x="532" y="637"/>
              </a:cxn>
              <a:cxn ang="0">
                <a:pos x="521" y="670"/>
              </a:cxn>
              <a:cxn ang="0">
                <a:pos x="479" y="683"/>
              </a:cxn>
              <a:cxn ang="0">
                <a:pos x="444" y="708"/>
              </a:cxn>
              <a:cxn ang="0">
                <a:pos x="406" y="763"/>
              </a:cxn>
              <a:cxn ang="0">
                <a:pos x="355" y="788"/>
              </a:cxn>
              <a:cxn ang="0">
                <a:pos x="296" y="773"/>
              </a:cxn>
              <a:cxn ang="0">
                <a:pos x="242" y="759"/>
              </a:cxn>
              <a:cxn ang="0">
                <a:pos x="187" y="740"/>
              </a:cxn>
              <a:cxn ang="0">
                <a:pos x="130" y="746"/>
              </a:cxn>
              <a:cxn ang="0">
                <a:pos x="2" y="391"/>
              </a:cxn>
              <a:cxn ang="0">
                <a:pos x="48" y="391"/>
              </a:cxn>
              <a:cxn ang="0">
                <a:pos x="93" y="385"/>
              </a:cxn>
              <a:cxn ang="0">
                <a:pos x="153" y="366"/>
              </a:cxn>
              <a:cxn ang="0">
                <a:pos x="164" y="311"/>
              </a:cxn>
              <a:cxn ang="0">
                <a:pos x="164" y="263"/>
              </a:cxn>
              <a:cxn ang="0">
                <a:pos x="189" y="246"/>
              </a:cxn>
              <a:cxn ang="0">
                <a:pos x="219" y="254"/>
              </a:cxn>
              <a:cxn ang="0">
                <a:pos x="256" y="244"/>
              </a:cxn>
              <a:cxn ang="0">
                <a:pos x="275" y="271"/>
              </a:cxn>
              <a:cxn ang="0">
                <a:pos x="345" y="301"/>
              </a:cxn>
              <a:cxn ang="0">
                <a:pos x="399" y="288"/>
              </a:cxn>
              <a:cxn ang="0">
                <a:pos x="431" y="303"/>
              </a:cxn>
              <a:cxn ang="0">
                <a:pos x="488" y="336"/>
              </a:cxn>
              <a:cxn ang="0">
                <a:pos x="525" y="370"/>
              </a:cxn>
              <a:cxn ang="0">
                <a:pos x="555" y="414"/>
              </a:cxn>
              <a:cxn ang="0">
                <a:pos x="582" y="408"/>
              </a:cxn>
              <a:cxn ang="0">
                <a:pos x="612" y="406"/>
              </a:cxn>
              <a:cxn ang="0">
                <a:pos x="601" y="332"/>
              </a:cxn>
              <a:cxn ang="0">
                <a:pos x="551" y="326"/>
              </a:cxn>
              <a:cxn ang="0">
                <a:pos x="513" y="275"/>
              </a:cxn>
              <a:cxn ang="0">
                <a:pos x="517" y="227"/>
              </a:cxn>
              <a:cxn ang="0">
                <a:pos x="526" y="179"/>
              </a:cxn>
              <a:cxn ang="0">
                <a:pos x="526" y="124"/>
              </a:cxn>
              <a:cxn ang="0">
                <a:pos x="517" y="97"/>
              </a:cxn>
              <a:cxn ang="0">
                <a:pos x="536" y="67"/>
              </a:cxn>
              <a:cxn ang="0">
                <a:pos x="555" y="31"/>
              </a:cxn>
              <a:cxn ang="0">
                <a:pos x="595" y="11"/>
              </a:cxn>
              <a:cxn ang="0">
                <a:pos x="643" y="8"/>
              </a:cxn>
              <a:cxn ang="0">
                <a:pos x="721" y="25"/>
              </a:cxn>
              <a:cxn ang="0">
                <a:pos x="744" y="38"/>
              </a:cxn>
              <a:cxn ang="0">
                <a:pos x="759" y="36"/>
              </a:cxn>
              <a:cxn ang="0">
                <a:pos x="778" y="50"/>
              </a:cxn>
              <a:cxn ang="0">
                <a:pos x="824" y="69"/>
              </a:cxn>
              <a:cxn ang="0">
                <a:pos x="885" y="97"/>
              </a:cxn>
              <a:cxn ang="0">
                <a:pos x="904" y="134"/>
              </a:cxn>
              <a:cxn ang="0">
                <a:pos x="921" y="177"/>
              </a:cxn>
              <a:cxn ang="0">
                <a:pos x="902" y="225"/>
              </a:cxn>
              <a:cxn ang="0">
                <a:pos x="895" y="258"/>
              </a:cxn>
              <a:cxn ang="0">
                <a:pos x="904" y="300"/>
              </a:cxn>
              <a:cxn ang="0">
                <a:pos x="893" y="328"/>
              </a:cxn>
              <a:cxn ang="0">
                <a:pos x="883" y="364"/>
              </a:cxn>
              <a:cxn ang="0">
                <a:pos x="866" y="397"/>
              </a:cxn>
              <a:cxn ang="0">
                <a:pos x="845" y="424"/>
              </a:cxn>
              <a:cxn ang="0">
                <a:pos x="881" y="452"/>
              </a:cxn>
              <a:cxn ang="0">
                <a:pos x="834" y="475"/>
              </a:cxn>
              <a:cxn ang="0">
                <a:pos x="761" y="496"/>
              </a:cxn>
              <a:cxn ang="0">
                <a:pos x="721" y="509"/>
              </a:cxn>
              <a:cxn ang="0">
                <a:pos x="679" y="525"/>
              </a:cxn>
              <a:cxn ang="0">
                <a:pos x="639" y="551"/>
              </a:cxn>
              <a:cxn ang="0">
                <a:pos x="645" y="574"/>
              </a:cxn>
              <a:cxn ang="0">
                <a:pos x="647" y="591"/>
              </a:cxn>
            </a:cxnLst>
            <a:rect l="0" t="0" r="r" b="b"/>
            <a:pathLst>
              <a:path w="921" h="788">
                <a:moveTo>
                  <a:pt x="631" y="590"/>
                </a:moveTo>
                <a:lnTo>
                  <a:pt x="631" y="590"/>
                </a:lnTo>
                <a:lnTo>
                  <a:pt x="624" y="590"/>
                </a:lnTo>
                <a:lnTo>
                  <a:pt x="616" y="590"/>
                </a:lnTo>
                <a:lnTo>
                  <a:pt x="609" y="590"/>
                </a:lnTo>
                <a:lnTo>
                  <a:pt x="601" y="591"/>
                </a:lnTo>
                <a:lnTo>
                  <a:pt x="595" y="593"/>
                </a:lnTo>
                <a:lnTo>
                  <a:pt x="588" y="595"/>
                </a:lnTo>
                <a:lnTo>
                  <a:pt x="580" y="597"/>
                </a:lnTo>
                <a:lnTo>
                  <a:pt x="574" y="599"/>
                </a:lnTo>
                <a:lnTo>
                  <a:pt x="568" y="603"/>
                </a:lnTo>
                <a:lnTo>
                  <a:pt x="563" y="607"/>
                </a:lnTo>
                <a:lnTo>
                  <a:pt x="557" y="610"/>
                </a:lnTo>
                <a:lnTo>
                  <a:pt x="551" y="614"/>
                </a:lnTo>
                <a:lnTo>
                  <a:pt x="546" y="620"/>
                </a:lnTo>
                <a:lnTo>
                  <a:pt x="542" y="624"/>
                </a:lnTo>
                <a:lnTo>
                  <a:pt x="538" y="630"/>
                </a:lnTo>
                <a:lnTo>
                  <a:pt x="532" y="637"/>
                </a:lnTo>
                <a:lnTo>
                  <a:pt x="532" y="637"/>
                </a:lnTo>
                <a:lnTo>
                  <a:pt x="532" y="639"/>
                </a:lnTo>
                <a:lnTo>
                  <a:pt x="530" y="645"/>
                </a:lnTo>
                <a:lnTo>
                  <a:pt x="530" y="649"/>
                </a:lnTo>
                <a:lnTo>
                  <a:pt x="530" y="654"/>
                </a:lnTo>
                <a:lnTo>
                  <a:pt x="530" y="658"/>
                </a:lnTo>
                <a:lnTo>
                  <a:pt x="528" y="664"/>
                </a:lnTo>
                <a:lnTo>
                  <a:pt x="526" y="668"/>
                </a:lnTo>
                <a:lnTo>
                  <a:pt x="521" y="670"/>
                </a:lnTo>
                <a:lnTo>
                  <a:pt x="521" y="670"/>
                </a:lnTo>
                <a:lnTo>
                  <a:pt x="515" y="672"/>
                </a:lnTo>
                <a:lnTo>
                  <a:pt x="509" y="673"/>
                </a:lnTo>
                <a:lnTo>
                  <a:pt x="504" y="675"/>
                </a:lnTo>
                <a:lnTo>
                  <a:pt x="500" y="677"/>
                </a:lnTo>
                <a:lnTo>
                  <a:pt x="494" y="679"/>
                </a:lnTo>
                <a:lnTo>
                  <a:pt x="488" y="681"/>
                </a:lnTo>
                <a:lnTo>
                  <a:pt x="483" y="683"/>
                </a:lnTo>
                <a:lnTo>
                  <a:pt x="479" y="683"/>
                </a:lnTo>
                <a:lnTo>
                  <a:pt x="473" y="687"/>
                </a:lnTo>
                <a:lnTo>
                  <a:pt x="469" y="689"/>
                </a:lnTo>
                <a:lnTo>
                  <a:pt x="464" y="691"/>
                </a:lnTo>
                <a:lnTo>
                  <a:pt x="460" y="693"/>
                </a:lnTo>
                <a:lnTo>
                  <a:pt x="456" y="696"/>
                </a:lnTo>
                <a:lnTo>
                  <a:pt x="452" y="700"/>
                </a:lnTo>
                <a:lnTo>
                  <a:pt x="448" y="704"/>
                </a:lnTo>
                <a:lnTo>
                  <a:pt x="444" y="708"/>
                </a:lnTo>
                <a:lnTo>
                  <a:pt x="444" y="708"/>
                </a:lnTo>
                <a:lnTo>
                  <a:pt x="441" y="712"/>
                </a:lnTo>
                <a:lnTo>
                  <a:pt x="437" y="717"/>
                </a:lnTo>
                <a:lnTo>
                  <a:pt x="433" y="723"/>
                </a:lnTo>
                <a:lnTo>
                  <a:pt x="429" y="729"/>
                </a:lnTo>
                <a:lnTo>
                  <a:pt x="425" y="736"/>
                </a:lnTo>
                <a:lnTo>
                  <a:pt x="422" y="742"/>
                </a:lnTo>
                <a:lnTo>
                  <a:pt x="418" y="750"/>
                </a:lnTo>
                <a:lnTo>
                  <a:pt x="412" y="755"/>
                </a:lnTo>
                <a:lnTo>
                  <a:pt x="406" y="763"/>
                </a:lnTo>
                <a:lnTo>
                  <a:pt x="402" y="769"/>
                </a:lnTo>
                <a:lnTo>
                  <a:pt x="395" y="773"/>
                </a:lnTo>
                <a:lnTo>
                  <a:pt x="389" y="778"/>
                </a:lnTo>
                <a:lnTo>
                  <a:pt x="383" y="782"/>
                </a:lnTo>
                <a:lnTo>
                  <a:pt x="378" y="786"/>
                </a:lnTo>
                <a:lnTo>
                  <a:pt x="370" y="786"/>
                </a:lnTo>
                <a:lnTo>
                  <a:pt x="362" y="788"/>
                </a:lnTo>
                <a:lnTo>
                  <a:pt x="362" y="788"/>
                </a:lnTo>
                <a:lnTo>
                  <a:pt x="355" y="788"/>
                </a:lnTo>
                <a:lnTo>
                  <a:pt x="349" y="786"/>
                </a:lnTo>
                <a:lnTo>
                  <a:pt x="343" y="786"/>
                </a:lnTo>
                <a:lnTo>
                  <a:pt x="336" y="784"/>
                </a:lnTo>
                <a:lnTo>
                  <a:pt x="330" y="782"/>
                </a:lnTo>
                <a:lnTo>
                  <a:pt x="324" y="780"/>
                </a:lnTo>
                <a:lnTo>
                  <a:pt x="317" y="778"/>
                </a:lnTo>
                <a:lnTo>
                  <a:pt x="309" y="776"/>
                </a:lnTo>
                <a:lnTo>
                  <a:pt x="303" y="775"/>
                </a:lnTo>
                <a:lnTo>
                  <a:pt x="296" y="773"/>
                </a:lnTo>
                <a:lnTo>
                  <a:pt x="290" y="771"/>
                </a:lnTo>
                <a:lnTo>
                  <a:pt x="282" y="771"/>
                </a:lnTo>
                <a:lnTo>
                  <a:pt x="275" y="769"/>
                </a:lnTo>
                <a:lnTo>
                  <a:pt x="269" y="767"/>
                </a:lnTo>
                <a:lnTo>
                  <a:pt x="261" y="767"/>
                </a:lnTo>
                <a:lnTo>
                  <a:pt x="254" y="767"/>
                </a:lnTo>
                <a:lnTo>
                  <a:pt x="254" y="767"/>
                </a:lnTo>
                <a:lnTo>
                  <a:pt x="248" y="763"/>
                </a:lnTo>
                <a:lnTo>
                  <a:pt x="242" y="759"/>
                </a:lnTo>
                <a:lnTo>
                  <a:pt x="237" y="755"/>
                </a:lnTo>
                <a:lnTo>
                  <a:pt x="231" y="752"/>
                </a:lnTo>
                <a:lnTo>
                  <a:pt x="225" y="746"/>
                </a:lnTo>
                <a:lnTo>
                  <a:pt x="219" y="744"/>
                </a:lnTo>
                <a:lnTo>
                  <a:pt x="210" y="742"/>
                </a:lnTo>
                <a:lnTo>
                  <a:pt x="200" y="740"/>
                </a:lnTo>
                <a:lnTo>
                  <a:pt x="200" y="740"/>
                </a:lnTo>
                <a:lnTo>
                  <a:pt x="195" y="740"/>
                </a:lnTo>
                <a:lnTo>
                  <a:pt x="187" y="740"/>
                </a:lnTo>
                <a:lnTo>
                  <a:pt x="181" y="740"/>
                </a:lnTo>
                <a:lnTo>
                  <a:pt x="174" y="742"/>
                </a:lnTo>
                <a:lnTo>
                  <a:pt x="168" y="742"/>
                </a:lnTo>
                <a:lnTo>
                  <a:pt x="160" y="742"/>
                </a:lnTo>
                <a:lnTo>
                  <a:pt x="155" y="742"/>
                </a:lnTo>
                <a:lnTo>
                  <a:pt x="149" y="744"/>
                </a:lnTo>
                <a:lnTo>
                  <a:pt x="143" y="744"/>
                </a:lnTo>
                <a:lnTo>
                  <a:pt x="135" y="746"/>
                </a:lnTo>
                <a:lnTo>
                  <a:pt x="130" y="746"/>
                </a:lnTo>
                <a:lnTo>
                  <a:pt x="124" y="746"/>
                </a:lnTo>
                <a:lnTo>
                  <a:pt x="118" y="748"/>
                </a:lnTo>
                <a:lnTo>
                  <a:pt x="111" y="748"/>
                </a:lnTo>
                <a:lnTo>
                  <a:pt x="105" y="750"/>
                </a:lnTo>
                <a:lnTo>
                  <a:pt x="99" y="752"/>
                </a:lnTo>
                <a:lnTo>
                  <a:pt x="0" y="637"/>
                </a:lnTo>
                <a:lnTo>
                  <a:pt x="0" y="391"/>
                </a:lnTo>
                <a:lnTo>
                  <a:pt x="0" y="391"/>
                </a:lnTo>
                <a:lnTo>
                  <a:pt x="2" y="391"/>
                </a:lnTo>
                <a:lnTo>
                  <a:pt x="6" y="391"/>
                </a:lnTo>
                <a:lnTo>
                  <a:pt x="10" y="391"/>
                </a:lnTo>
                <a:lnTo>
                  <a:pt x="13" y="391"/>
                </a:lnTo>
                <a:lnTo>
                  <a:pt x="19" y="391"/>
                </a:lnTo>
                <a:lnTo>
                  <a:pt x="25" y="391"/>
                </a:lnTo>
                <a:lnTo>
                  <a:pt x="31" y="391"/>
                </a:lnTo>
                <a:lnTo>
                  <a:pt x="36" y="391"/>
                </a:lnTo>
                <a:lnTo>
                  <a:pt x="42" y="391"/>
                </a:lnTo>
                <a:lnTo>
                  <a:pt x="48" y="391"/>
                </a:lnTo>
                <a:lnTo>
                  <a:pt x="53" y="391"/>
                </a:lnTo>
                <a:lnTo>
                  <a:pt x="59" y="391"/>
                </a:lnTo>
                <a:lnTo>
                  <a:pt x="63" y="391"/>
                </a:lnTo>
                <a:lnTo>
                  <a:pt x="69" y="391"/>
                </a:lnTo>
                <a:lnTo>
                  <a:pt x="72" y="391"/>
                </a:lnTo>
                <a:lnTo>
                  <a:pt x="76" y="391"/>
                </a:lnTo>
                <a:lnTo>
                  <a:pt x="76" y="391"/>
                </a:lnTo>
                <a:lnTo>
                  <a:pt x="86" y="389"/>
                </a:lnTo>
                <a:lnTo>
                  <a:pt x="93" y="385"/>
                </a:lnTo>
                <a:lnTo>
                  <a:pt x="101" y="383"/>
                </a:lnTo>
                <a:lnTo>
                  <a:pt x="109" y="382"/>
                </a:lnTo>
                <a:lnTo>
                  <a:pt x="116" y="382"/>
                </a:lnTo>
                <a:lnTo>
                  <a:pt x="124" y="380"/>
                </a:lnTo>
                <a:lnTo>
                  <a:pt x="132" y="378"/>
                </a:lnTo>
                <a:lnTo>
                  <a:pt x="137" y="376"/>
                </a:lnTo>
                <a:lnTo>
                  <a:pt x="143" y="374"/>
                </a:lnTo>
                <a:lnTo>
                  <a:pt x="149" y="370"/>
                </a:lnTo>
                <a:lnTo>
                  <a:pt x="153" y="366"/>
                </a:lnTo>
                <a:lnTo>
                  <a:pt x="156" y="362"/>
                </a:lnTo>
                <a:lnTo>
                  <a:pt x="160" y="357"/>
                </a:lnTo>
                <a:lnTo>
                  <a:pt x="162" y="349"/>
                </a:lnTo>
                <a:lnTo>
                  <a:pt x="164" y="340"/>
                </a:lnTo>
                <a:lnTo>
                  <a:pt x="164" y="330"/>
                </a:lnTo>
                <a:lnTo>
                  <a:pt x="164" y="330"/>
                </a:lnTo>
                <a:lnTo>
                  <a:pt x="164" y="322"/>
                </a:lnTo>
                <a:lnTo>
                  <a:pt x="164" y="317"/>
                </a:lnTo>
                <a:lnTo>
                  <a:pt x="164" y="311"/>
                </a:lnTo>
                <a:lnTo>
                  <a:pt x="164" y="307"/>
                </a:lnTo>
                <a:lnTo>
                  <a:pt x="164" y="301"/>
                </a:lnTo>
                <a:lnTo>
                  <a:pt x="164" y="298"/>
                </a:lnTo>
                <a:lnTo>
                  <a:pt x="164" y="292"/>
                </a:lnTo>
                <a:lnTo>
                  <a:pt x="164" y="288"/>
                </a:lnTo>
                <a:lnTo>
                  <a:pt x="164" y="282"/>
                </a:lnTo>
                <a:lnTo>
                  <a:pt x="164" y="277"/>
                </a:lnTo>
                <a:lnTo>
                  <a:pt x="164" y="271"/>
                </a:lnTo>
                <a:lnTo>
                  <a:pt x="164" y="263"/>
                </a:lnTo>
                <a:lnTo>
                  <a:pt x="164" y="258"/>
                </a:lnTo>
                <a:lnTo>
                  <a:pt x="164" y="248"/>
                </a:lnTo>
                <a:lnTo>
                  <a:pt x="164" y="238"/>
                </a:lnTo>
                <a:lnTo>
                  <a:pt x="164" y="229"/>
                </a:lnTo>
                <a:lnTo>
                  <a:pt x="164" y="229"/>
                </a:lnTo>
                <a:lnTo>
                  <a:pt x="177" y="231"/>
                </a:lnTo>
                <a:lnTo>
                  <a:pt x="185" y="235"/>
                </a:lnTo>
                <a:lnTo>
                  <a:pt x="189" y="238"/>
                </a:lnTo>
                <a:lnTo>
                  <a:pt x="189" y="246"/>
                </a:lnTo>
                <a:lnTo>
                  <a:pt x="189" y="252"/>
                </a:lnTo>
                <a:lnTo>
                  <a:pt x="191" y="258"/>
                </a:lnTo>
                <a:lnTo>
                  <a:pt x="195" y="261"/>
                </a:lnTo>
                <a:lnTo>
                  <a:pt x="200" y="261"/>
                </a:lnTo>
                <a:lnTo>
                  <a:pt x="200" y="261"/>
                </a:lnTo>
                <a:lnTo>
                  <a:pt x="206" y="261"/>
                </a:lnTo>
                <a:lnTo>
                  <a:pt x="210" y="259"/>
                </a:lnTo>
                <a:lnTo>
                  <a:pt x="216" y="256"/>
                </a:lnTo>
                <a:lnTo>
                  <a:pt x="219" y="254"/>
                </a:lnTo>
                <a:lnTo>
                  <a:pt x="225" y="250"/>
                </a:lnTo>
                <a:lnTo>
                  <a:pt x="231" y="248"/>
                </a:lnTo>
                <a:lnTo>
                  <a:pt x="237" y="244"/>
                </a:lnTo>
                <a:lnTo>
                  <a:pt x="244" y="244"/>
                </a:lnTo>
                <a:lnTo>
                  <a:pt x="244" y="244"/>
                </a:lnTo>
                <a:lnTo>
                  <a:pt x="248" y="244"/>
                </a:lnTo>
                <a:lnTo>
                  <a:pt x="250" y="244"/>
                </a:lnTo>
                <a:lnTo>
                  <a:pt x="254" y="244"/>
                </a:lnTo>
                <a:lnTo>
                  <a:pt x="256" y="244"/>
                </a:lnTo>
                <a:lnTo>
                  <a:pt x="258" y="246"/>
                </a:lnTo>
                <a:lnTo>
                  <a:pt x="259" y="246"/>
                </a:lnTo>
                <a:lnTo>
                  <a:pt x="261" y="244"/>
                </a:lnTo>
                <a:lnTo>
                  <a:pt x="265" y="244"/>
                </a:lnTo>
                <a:lnTo>
                  <a:pt x="265" y="244"/>
                </a:lnTo>
                <a:lnTo>
                  <a:pt x="265" y="252"/>
                </a:lnTo>
                <a:lnTo>
                  <a:pt x="269" y="259"/>
                </a:lnTo>
                <a:lnTo>
                  <a:pt x="271" y="265"/>
                </a:lnTo>
                <a:lnTo>
                  <a:pt x="275" y="271"/>
                </a:lnTo>
                <a:lnTo>
                  <a:pt x="280" y="277"/>
                </a:lnTo>
                <a:lnTo>
                  <a:pt x="286" y="280"/>
                </a:lnTo>
                <a:lnTo>
                  <a:pt x="294" y="286"/>
                </a:lnTo>
                <a:lnTo>
                  <a:pt x="301" y="290"/>
                </a:lnTo>
                <a:lnTo>
                  <a:pt x="309" y="292"/>
                </a:lnTo>
                <a:lnTo>
                  <a:pt x="319" y="296"/>
                </a:lnTo>
                <a:lnTo>
                  <a:pt x="328" y="298"/>
                </a:lnTo>
                <a:lnTo>
                  <a:pt x="336" y="300"/>
                </a:lnTo>
                <a:lnTo>
                  <a:pt x="345" y="301"/>
                </a:lnTo>
                <a:lnTo>
                  <a:pt x="355" y="303"/>
                </a:lnTo>
                <a:lnTo>
                  <a:pt x="362" y="303"/>
                </a:lnTo>
                <a:lnTo>
                  <a:pt x="372" y="303"/>
                </a:lnTo>
                <a:lnTo>
                  <a:pt x="372" y="303"/>
                </a:lnTo>
                <a:lnTo>
                  <a:pt x="378" y="303"/>
                </a:lnTo>
                <a:lnTo>
                  <a:pt x="385" y="300"/>
                </a:lnTo>
                <a:lnTo>
                  <a:pt x="389" y="298"/>
                </a:lnTo>
                <a:lnTo>
                  <a:pt x="395" y="294"/>
                </a:lnTo>
                <a:lnTo>
                  <a:pt x="399" y="288"/>
                </a:lnTo>
                <a:lnTo>
                  <a:pt x="401" y="284"/>
                </a:lnTo>
                <a:lnTo>
                  <a:pt x="404" y="279"/>
                </a:lnTo>
                <a:lnTo>
                  <a:pt x="406" y="273"/>
                </a:lnTo>
                <a:lnTo>
                  <a:pt x="406" y="273"/>
                </a:lnTo>
                <a:lnTo>
                  <a:pt x="414" y="279"/>
                </a:lnTo>
                <a:lnTo>
                  <a:pt x="420" y="284"/>
                </a:lnTo>
                <a:lnTo>
                  <a:pt x="423" y="290"/>
                </a:lnTo>
                <a:lnTo>
                  <a:pt x="427" y="298"/>
                </a:lnTo>
                <a:lnTo>
                  <a:pt x="431" y="303"/>
                </a:lnTo>
                <a:lnTo>
                  <a:pt x="435" y="309"/>
                </a:lnTo>
                <a:lnTo>
                  <a:pt x="439" y="317"/>
                </a:lnTo>
                <a:lnTo>
                  <a:pt x="444" y="321"/>
                </a:lnTo>
                <a:lnTo>
                  <a:pt x="444" y="321"/>
                </a:lnTo>
                <a:lnTo>
                  <a:pt x="454" y="326"/>
                </a:lnTo>
                <a:lnTo>
                  <a:pt x="464" y="330"/>
                </a:lnTo>
                <a:lnTo>
                  <a:pt x="471" y="332"/>
                </a:lnTo>
                <a:lnTo>
                  <a:pt x="479" y="334"/>
                </a:lnTo>
                <a:lnTo>
                  <a:pt x="488" y="336"/>
                </a:lnTo>
                <a:lnTo>
                  <a:pt x="496" y="338"/>
                </a:lnTo>
                <a:lnTo>
                  <a:pt x="502" y="341"/>
                </a:lnTo>
                <a:lnTo>
                  <a:pt x="509" y="347"/>
                </a:lnTo>
                <a:lnTo>
                  <a:pt x="509" y="347"/>
                </a:lnTo>
                <a:lnTo>
                  <a:pt x="513" y="351"/>
                </a:lnTo>
                <a:lnTo>
                  <a:pt x="515" y="355"/>
                </a:lnTo>
                <a:lnTo>
                  <a:pt x="519" y="359"/>
                </a:lnTo>
                <a:lnTo>
                  <a:pt x="523" y="364"/>
                </a:lnTo>
                <a:lnTo>
                  <a:pt x="525" y="370"/>
                </a:lnTo>
                <a:lnTo>
                  <a:pt x="528" y="376"/>
                </a:lnTo>
                <a:lnTo>
                  <a:pt x="530" y="382"/>
                </a:lnTo>
                <a:lnTo>
                  <a:pt x="534" y="387"/>
                </a:lnTo>
                <a:lnTo>
                  <a:pt x="538" y="393"/>
                </a:lnTo>
                <a:lnTo>
                  <a:pt x="542" y="399"/>
                </a:lnTo>
                <a:lnTo>
                  <a:pt x="544" y="403"/>
                </a:lnTo>
                <a:lnTo>
                  <a:pt x="547" y="406"/>
                </a:lnTo>
                <a:lnTo>
                  <a:pt x="551" y="410"/>
                </a:lnTo>
                <a:lnTo>
                  <a:pt x="555" y="414"/>
                </a:lnTo>
                <a:lnTo>
                  <a:pt x="559" y="416"/>
                </a:lnTo>
                <a:lnTo>
                  <a:pt x="563" y="416"/>
                </a:lnTo>
                <a:lnTo>
                  <a:pt x="563" y="416"/>
                </a:lnTo>
                <a:lnTo>
                  <a:pt x="567" y="416"/>
                </a:lnTo>
                <a:lnTo>
                  <a:pt x="570" y="414"/>
                </a:lnTo>
                <a:lnTo>
                  <a:pt x="572" y="412"/>
                </a:lnTo>
                <a:lnTo>
                  <a:pt x="576" y="410"/>
                </a:lnTo>
                <a:lnTo>
                  <a:pt x="580" y="408"/>
                </a:lnTo>
                <a:lnTo>
                  <a:pt x="582" y="408"/>
                </a:lnTo>
                <a:lnTo>
                  <a:pt x="586" y="406"/>
                </a:lnTo>
                <a:lnTo>
                  <a:pt x="589" y="406"/>
                </a:lnTo>
                <a:lnTo>
                  <a:pt x="589" y="406"/>
                </a:lnTo>
                <a:lnTo>
                  <a:pt x="595" y="406"/>
                </a:lnTo>
                <a:lnTo>
                  <a:pt x="599" y="406"/>
                </a:lnTo>
                <a:lnTo>
                  <a:pt x="603" y="406"/>
                </a:lnTo>
                <a:lnTo>
                  <a:pt x="605" y="406"/>
                </a:lnTo>
                <a:lnTo>
                  <a:pt x="609" y="406"/>
                </a:lnTo>
                <a:lnTo>
                  <a:pt x="612" y="406"/>
                </a:lnTo>
                <a:lnTo>
                  <a:pt x="616" y="406"/>
                </a:lnTo>
                <a:lnTo>
                  <a:pt x="620" y="406"/>
                </a:lnTo>
                <a:lnTo>
                  <a:pt x="620" y="321"/>
                </a:lnTo>
                <a:lnTo>
                  <a:pt x="620" y="321"/>
                </a:lnTo>
                <a:lnTo>
                  <a:pt x="614" y="322"/>
                </a:lnTo>
                <a:lnTo>
                  <a:pt x="610" y="324"/>
                </a:lnTo>
                <a:lnTo>
                  <a:pt x="607" y="326"/>
                </a:lnTo>
                <a:lnTo>
                  <a:pt x="605" y="328"/>
                </a:lnTo>
                <a:lnTo>
                  <a:pt x="601" y="332"/>
                </a:lnTo>
                <a:lnTo>
                  <a:pt x="599" y="334"/>
                </a:lnTo>
                <a:lnTo>
                  <a:pt x="597" y="338"/>
                </a:lnTo>
                <a:lnTo>
                  <a:pt x="595" y="341"/>
                </a:lnTo>
                <a:lnTo>
                  <a:pt x="572" y="341"/>
                </a:lnTo>
                <a:lnTo>
                  <a:pt x="572" y="341"/>
                </a:lnTo>
                <a:lnTo>
                  <a:pt x="567" y="338"/>
                </a:lnTo>
                <a:lnTo>
                  <a:pt x="563" y="336"/>
                </a:lnTo>
                <a:lnTo>
                  <a:pt x="557" y="332"/>
                </a:lnTo>
                <a:lnTo>
                  <a:pt x="551" y="326"/>
                </a:lnTo>
                <a:lnTo>
                  <a:pt x="546" y="322"/>
                </a:lnTo>
                <a:lnTo>
                  <a:pt x="542" y="317"/>
                </a:lnTo>
                <a:lnTo>
                  <a:pt x="536" y="313"/>
                </a:lnTo>
                <a:lnTo>
                  <a:pt x="530" y="307"/>
                </a:lnTo>
                <a:lnTo>
                  <a:pt x="526" y="300"/>
                </a:lnTo>
                <a:lnTo>
                  <a:pt x="523" y="294"/>
                </a:lnTo>
                <a:lnTo>
                  <a:pt x="519" y="288"/>
                </a:lnTo>
                <a:lnTo>
                  <a:pt x="515" y="282"/>
                </a:lnTo>
                <a:lnTo>
                  <a:pt x="513" y="275"/>
                </a:lnTo>
                <a:lnTo>
                  <a:pt x="511" y="269"/>
                </a:lnTo>
                <a:lnTo>
                  <a:pt x="509" y="263"/>
                </a:lnTo>
                <a:lnTo>
                  <a:pt x="509" y="256"/>
                </a:lnTo>
                <a:lnTo>
                  <a:pt x="509" y="256"/>
                </a:lnTo>
                <a:lnTo>
                  <a:pt x="509" y="250"/>
                </a:lnTo>
                <a:lnTo>
                  <a:pt x="511" y="242"/>
                </a:lnTo>
                <a:lnTo>
                  <a:pt x="513" y="237"/>
                </a:lnTo>
                <a:lnTo>
                  <a:pt x="515" y="231"/>
                </a:lnTo>
                <a:lnTo>
                  <a:pt x="517" y="227"/>
                </a:lnTo>
                <a:lnTo>
                  <a:pt x="521" y="223"/>
                </a:lnTo>
                <a:lnTo>
                  <a:pt x="525" y="219"/>
                </a:lnTo>
                <a:lnTo>
                  <a:pt x="526" y="216"/>
                </a:lnTo>
                <a:lnTo>
                  <a:pt x="526" y="216"/>
                </a:lnTo>
                <a:lnTo>
                  <a:pt x="526" y="208"/>
                </a:lnTo>
                <a:lnTo>
                  <a:pt x="526" y="200"/>
                </a:lnTo>
                <a:lnTo>
                  <a:pt x="526" y="193"/>
                </a:lnTo>
                <a:lnTo>
                  <a:pt x="526" y="185"/>
                </a:lnTo>
                <a:lnTo>
                  <a:pt x="526" y="179"/>
                </a:lnTo>
                <a:lnTo>
                  <a:pt x="526" y="172"/>
                </a:lnTo>
                <a:lnTo>
                  <a:pt x="526" y="166"/>
                </a:lnTo>
                <a:lnTo>
                  <a:pt x="526" y="158"/>
                </a:lnTo>
                <a:lnTo>
                  <a:pt x="526" y="153"/>
                </a:lnTo>
                <a:lnTo>
                  <a:pt x="526" y="145"/>
                </a:lnTo>
                <a:lnTo>
                  <a:pt x="526" y="139"/>
                </a:lnTo>
                <a:lnTo>
                  <a:pt x="526" y="135"/>
                </a:lnTo>
                <a:lnTo>
                  <a:pt x="526" y="130"/>
                </a:lnTo>
                <a:lnTo>
                  <a:pt x="526" y="124"/>
                </a:lnTo>
                <a:lnTo>
                  <a:pt x="526" y="120"/>
                </a:lnTo>
                <a:lnTo>
                  <a:pt x="526" y="116"/>
                </a:lnTo>
                <a:lnTo>
                  <a:pt x="526" y="116"/>
                </a:lnTo>
                <a:lnTo>
                  <a:pt x="526" y="113"/>
                </a:lnTo>
                <a:lnTo>
                  <a:pt x="525" y="109"/>
                </a:lnTo>
                <a:lnTo>
                  <a:pt x="523" y="107"/>
                </a:lnTo>
                <a:lnTo>
                  <a:pt x="521" y="103"/>
                </a:lnTo>
                <a:lnTo>
                  <a:pt x="519" y="101"/>
                </a:lnTo>
                <a:lnTo>
                  <a:pt x="517" y="97"/>
                </a:lnTo>
                <a:lnTo>
                  <a:pt x="515" y="95"/>
                </a:lnTo>
                <a:lnTo>
                  <a:pt x="515" y="92"/>
                </a:lnTo>
                <a:lnTo>
                  <a:pt x="515" y="92"/>
                </a:lnTo>
                <a:lnTo>
                  <a:pt x="517" y="86"/>
                </a:lnTo>
                <a:lnTo>
                  <a:pt x="519" y="80"/>
                </a:lnTo>
                <a:lnTo>
                  <a:pt x="523" y="76"/>
                </a:lnTo>
                <a:lnTo>
                  <a:pt x="526" y="73"/>
                </a:lnTo>
                <a:lnTo>
                  <a:pt x="532" y="71"/>
                </a:lnTo>
                <a:lnTo>
                  <a:pt x="536" y="67"/>
                </a:lnTo>
                <a:lnTo>
                  <a:pt x="540" y="65"/>
                </a:lnTo>
                <a:lnTo>
                  <a:pt x="542" y="63"/>
                </a:lnTo>
                <a:lnTo>
                  <a:pt x="542" y="63"/>
                </a:lnTo>
                <a:lnTo>
                  <a:pt x="547" y="57"/>
                </a:lnTo>
                <a:lnTo>
                  <a:pt x="549" y="53"/>
                </a:lnTo>
                <a:lnTo>
                  <a:pt x="551" y="48"/>
                </a:lnTo>
                <a:lnTo>
                  <a:pt x="551" y="42"/>
                </a:lnTo>
                <a:lnTo>
                  <a:pt x="553" y="36"/>
                </a:lnTo>
                <a:lnTo>
                  <a:pt x="555" y="31"/>
                </a:lnTo>
                <a:lnTo>
                  <a:pt x="557" y="27"/>
                </a:lnTo>
                <a:lnTo>
                  <a:pt x="563" y="23"/>
                </a:lnTo>
                <a:lnTo>
                  <a:pt x="563" y="23"/>
                </a:lnTo>
                <a:lnTo>
                  <a:pt x="568" y="19"/>
                </a:lnTo>
                <a:lnTo>
                  <a:pt x="574" y="17"/>
                </a:lnTo>
                <a:lnTo>
                  <a:pt x="580" y="15"/>
                </a:lnTo>
                <a:lnTo>
                  <a:pt x="586" y="13"/>
                </a:lnTo>
                <a:lnTo>
                  <a:pt x="589" y="13"/>
                </a:lnTo>
                <a:lnTo>
                  <a:pt x="595" y="11"/>
                </a:lnTo>
                <a:lnTo>
                  <a:pt x="601" y="11"/>
                </a:lnTo>
                <a:lnTo>
                  <a:pt x="605" y="11"/>
                </a:lnTo>
                <a:lnTo>
                  <a:pt x="610" y="11"/>
                </a:lnTo>
                <a:lnTo>
                  <a:pt x="616" y="11"/>
                </a:lnTo>
                <a:lnTo>
                  <a:pt x="622" y="10"/>
                </a:lnTo>
                <a:lnTo>
                  <a:pt x="626" y="10"/>
                </a:lnTo>
                <a:lnTo>
                  <a:pt x="631" y="10"/>
                </a:lnTo>
                <a:lnTo>
                  <a:pt x="637" y="8"/>
                </a:lnTo>
                <a:lnTo>
                  <a:pt x="643" y="8"/>
                </a:lnTo>
                <a:lnTo>
                  <a:pt x="649" y="4"/>
                </a:lnTo>
                <a:lnTo>
                  <a:pt x="700" y="0"/>
                </a:lnTo>
                <a:lnTo>
                  <a:pt x="700" y="0"/>
                </a:lnTo>
                <a:lnTo>
                  <a:pt x="704" y="4"/>
                </a:lnTo>
                <a:lnTo>
                  <a:pt x="708" y="8"/>
                </a:lnTo>
                <a:lnTo>
                  <a:pt x="712" y="11"/>
                </a:lnTo>
                <a:lnTo>
                  <a:pt x="715" y="15"/>
                </a:lnTo>
                <a:lnTo>
                  <a:pt x="719" y="21"/>
                </a:lnTo>
                <a:lnTo>
                  <a:pt x="721" y="25"/>
                </a:lnTo>
                <a:lnTo>
                  <a:pt x="725" y="29"/>
                </a:lnTo>
                <a:lnTo>
                  <a:pt x="729" y="32"/>
                </a:lnTo>
                <a:lnTo>
                  <a:pt x="729" y="32"/>
                </a:lnTo>
                <a:lnTo>
                  <a:pt x="731" y="34"/>
                </a:lnTo>
                <a:lnTo>
                  <a:pt x="733" y="34"/>
                </a:lnTo>
                <a:lnTo>
                  <a:pt x="736" y="36"/>
                </a:lnTo>
                <a:lnTo>
                  <a:pt x="738" y="38"/>
                </a:lnTo>
                <a:lnTo>
                  <a:pt x="742" y="38"/>
                </a:lnTo>
                <a:lnTo>
                  <a:pt x="744" y="38"/>
                </a:lnTo>
                <a:lnTo>
                  <a:pt x="746" y="38"/>
                </a:lnTo>
                <a:lnTo>
                  <a:pt x="746" y="38"/>
                </a:lnTo>
                <a:lnTo>
                  <a:pt x="746" y="38"/>
                </a:lnTo>
                <a:lnTo>
                  <a:pt x="752" y="36"/>
                </a:lnTo>
                <a:lnTo>
                  <a:pt x="753" y="36"/>
                </a:lnTo>
                <a:lnTo>
                  <a:pt x="755" y="36"/>
                </a:lnTo>
                <a:lnTo>
                  <a:pt x="757" y="36"/>
                </a:lnTo>
                <a:lnTo>
                  <a:pt x="757" y="36"/>
                </a:lnTo>
                <a:lnTo>
                  <a:pt x="759" y="36"/>
                </a:lnTo>
                <a:lnTo>
                  <a:pt x="759" y="36"/>
                </a:lnTo>
                <a:lnTo>
                  <a:pt x="761" y="36"/>
                </a:lnTo>
                <a:lnTo>
                  <a:pt x="761" y="36"/>
                </a:lnTo>
                <a:lnTo>
                  <a:pt x="763" y="36"/>
                </a:lnTo>
                <a:lnTo>
                  <a:pt x="765" y="38"/>
                </a:lnTo>
                <a:lnTo>
                  <a:pt x="767" y="42"/>
                </a:lnTo>
                <a:lnTo>
                  <a:pt x="771" y="44"/>
                </a:lnTo>
                <a:lnTo>
                  <a:pt x="774" y="48"/>
                </a:lnTo>
                <a:lnTo>
                  <a:pt x="778" y="50"/>
                </a:lnTo>
                <a:lnTo>
                  <a:pt x="780" y="52"/>
                </a:lnTo>
                <a:lnTo>
                  <a:pt x="782" y="53"/>
                </a:lnTo>
                <a:lnTo>
                  <a:pt x="782" y="53"/>
                </a:lnTo>
                <a:lnTo>
                  <a:pt x="790" y="57"/>
                </a:lnTo>
                <a:lnTo>
                  <a:pt x="797" y="61"/>
                </a:lnTo>
                <a:lnTo>
                  <a:pt x="805" y="63"/>
                </a:lnTo>
                <a:lnTo>
                  <a:pt x="813" y="65"/>
                </a:lnTo>
                <a:lnTo>
                  <a:pt x="818" y="67"/>
                </a:lnTo>
                <a:lnTo>
                  <a:pt x="824" y="69"/>
                </a:lnTo>
                <a:lnTo>
                  <a:pt x="832" y="73"/>
                </a:lnTo>
                <a:lnTo>
                  <a:pt x="839" y="74"/>
                </a:lnTo>
                <a:lnTo>
                  <a:pt x="839" y="74"/>
                </a:lnTo>
                <a:lnTo>
                  <a:pt x="847" y="78"/>
                </a:lnTo>
                <a:lnTo>
                  <a:pt x="855" y="84"/>
                </a:lnTo>
                <a:lnTo>
                  <a:pt x="862" y="88"/>
                </a:lnTo>
                <a:lnTo>
                  <a:pt x="870" y="92"/>
                </a:lnTo>
                <a:lnTo>
                  <a:pt x="877" y="95"/>
                </a:lnTo>
                <a:lnTo>
                  <a:pt x="885" y="97"/>
                </a:lnTo>
                <a:lnTo>
                  <a:pt x="893" y="101"/>
                </a:lnTo>
                <a:lnTo>
                  <a:pt x="900" y="103"/>
                </a:lnTo>
                <a:lnTo>
                  <a:pt x="900" y="103"/>
                </a:lnTo>
                <a:lnTo>
                  <a:pt x="898" y="109"/>
                </a:lnTo>
                <a:lnTo>
                  <a:pt x="898" y="113"/>
                </a:lnTo>
                <a:lnTo>
                  <a:pt x="900" y="118"/>
                </a:lnTo>
                <a:lnTo>
                  <a:pt x="900" y="124"/>
                </a:lnTo>
                <a:lnTo>
                  <a:pt x="902" y="128"/>
                </a:lnTo>
                <a:lnTo>
                  <a:pt x="904" y="134"/>
                </a:lnTo>
                <a:lnTo>
                  <a:pt x="906" y="137"/>
                </a:lnTo>
                <a:lnTo>
                  <a:pt x="908" y="143"/>
                </a:lnTo>
                <a:lnTo>
                  <a:pt x="912" y="147"/>
                </a:lnTo>
                <a:lnTo>
                  <a:pt x="914" y="153"/>
                </a:lnTo>
                <a:lnTo>
                  <a:pt x="916" y="156"/>
                </a:lnTo>
                <a:lnTo>
                  <a:pt x="918" y="162"/>
                </a:lnTo>
                <a:lnTo>
                  <a:pt x="919" y="168"/>
                </a:lnTo>
                <a:lnTo>
                  <a:pt x="921" y="172"/>
                </a:lnTo>
                <a:lnTo>
                  <a:pt x="921" y="177"/>
                </a:lnTo>
                <a:lnTo>
                  <a:pt x="921" y="181"/>
                </a:lnTo>
                <a:lnTo>
                  <a:pt x="921" y="181"/>
                </a:lnTo>
                <a:lnTo>
                  <a:pt x="921" y="189"/>
                </a:lnTo>
                <a:lnTo>
                  <a:pt x="918" y="195"/>
                </a:lnTo>
                <a:lnTo>
                  <a:pt x="916" y="200"/>
                </a:lnTo>
                <a:lnTo>
                  <a:pt x="912" y="206"/>
                </a:lnTo>
                <a:lnTo>
                  <a:pt x="908" y="212"/>
                </a:lnTo>
                <a:lnTo>
                  <a:pt x="904" y="217"/>
                </a:lnTo>
                <a:lnTo>
                  <a:pt x="902" y="225"/>
                </a:lnTo>
                <a:lnTo>
                  <a:pt x="900" y="231"/>
                </a:lnTo>
                <a:lnTo>
                  <a:pt x="900" y="231"/>
                </a:lnTo>
                <a:lnTo>
                  <a:pt x="900" y="235"/>
                </a:lnTo>
                <a:lnTo>
                  <a:pt x="900" y="238"/>
                </a:lnTo>
                <a:lnTo>
                  <a:pt x="898" y="242"/>
                </a:lnTo>
                <a:lnTo>
                  <a:pt x="898" y="246"/>
                </a:lnTo>
                <a:lnTo>
                  <a:pt x="897" y="250"/>
                </a:lnTo>
                <a:lnTo>
                  <a:pt x="895" y="254"/>
                </a:lnTo>
                <a:lnTo>
                  <a:pt x="895" y="258"/>
                </a:lnTo>
                <a:lnTo>
                  <a:pt x="895" y="261"/>
                </a:lnTo>
                <a:lnTo>
                  <a:pt x="895" y="261"/>
                </a:lnTo>
                <a:lnTo>
                  <a:pt x="895" y="269"/>
                </a:lnTo>
                <a:lnTo>
                  <a:pt x="897" y="273"/>
                </a:lnTo>
                <a:lnTo>
                  <a:pt x="898" y="279"/>
                </a:lnTo>
                <a:lnTo>
                  <a:pt x="900" y="284"/>
                </a:lnTo>
                <a:lnTo>
                  <a:pt x="902" y="288"/>
                </a:lnTo>
                <a:lnTo>
                  <a:pt x="904" y="294"/>
                </a:lnTo>
                <a:lnTo>
                  <a:pt x="904" y="300"/>
                </a:lnTo>
                <a:lnTo>
                  <a:pt x="906" y="307"/>
                </a:lnTo>
                <a:lnTo>
                  <a:pt x="906" y="307"/>
                </a:lnTo>
                <a:lnTo>
                  <a:pt x="904" y="311"/>
                </a:lnTo>
                <a:lnTo>
                  <a:pt x="904" y="315"/>
                </a:lnTo>
                <a:lnTo>
                  <a:pt x="902" y="319"/>
                </a:lnTo>
                <a:lnTo>
                  <a:pt x="900" y="321"/>
                </a:lnTo>
                <a:lnTo>
                  <a:pt x="898" y="324"/>
                </a:lnTo>
                <a:lnTo>
                  <a:pt x="897" y="326"/>
                </a:lnTo>
                <a:lnTo>
                  <a:pt x="893" y="328"/>
                </a:lnTo>
                <a:lnTo>
                  <a:pt x="891" y="332"/>
                </a:lnTo>
                <a:lnTo>
                  <a:pt x="891" y="332"/>
                </a:lnTo>
                <a:lnTo>
                  <a:pt x="887" y="336"/>
                </a:lnTo>
                <a:lnTo>
                  <a:pt x="885" y="340"/>
                </a:lnTo>
                <a:lnTo>
                  <a:pt x="885" y="345"/>
                </a:lnTo>
                <a:lnTo>
                  <a:pt x="883" y="349"/>
                </a:lnTo>
                <a:lnTo>
                  <a:pt x="883" y="355"/>
                </a:lnTo>
                <a:lnTo>
                  <a:pt x="883" y="359"/>
                </a:lnTo>
                <a:lnTo>
                  <a:pt x="883" y="364"/>
                </a:lnTo>
                <a:lnTo>
                  <a:pt x="881" y="370"/>
                </a:lnTo>
                <a:lnTo>
                  <a:pt x="881" y="370"/>
                </a:lnTo>
                <a:lnTo>
                  <a:pt x="879" y="374"/>
                </a:lnTo>
                <a:lnTo>
                  <a:pt x="877" y="378"/>
                </a:lnTo>
                <a:lnTo>
                  <a:pt x="876" y="382"/>
                </a:lnTo>
                <a:lnTo>
                  <a:pt x="874" y="385"/>
                </a:lnTo>
                <a:lnTo>
                  <a:pt x="872" y="387"/>
                </a:lnTo>
                <a:lnTo>
                  <a:pt x="870" y="391"/>
                </a:lnTo>
                <a:lnTo>
                  <a:pt x="866" y="397"/>
                </a:lnTo>
                <a:lnTo>
                  <a:pt x="864" y="403"/>
                </a:lnTo>
                <a:lnTo>
                  <a:pt x="864" y="403"/>
                </a:lnTo>
                <a:lnTo>
                  <a:pt x="862" y="406"/>
                </a:lnTo>
                <a:lnTo>
                  <a:pt x="858" y="408"/>
                </a:lnTo>
                <a:lnTo>
                  <a:pt x="855" y="410"/>
                </a:lnTo>
                <a:lnTo>
                  <a:pt x="853" y="414"/>
                </a:lnTo>
                <a:lnTo>
                  <a:pt x="849" y="416"/>
                </a:lnTo>
                <a:lnTo>
                  <a:pt x="847" y="420"/>
                </a:lnTo>
                <a:lnTo>
                  <a:pt x="845" y="424"/>
                </a:lnTo>
                <a:lnTo>
                  <a:pt x="843" y="427"/>
                </a:lnTo>
                <a:lnTo>
                  <a:pt x="843" y="427"/>
                </a:lnTo>
                <a:lnTo>
                  <a:pt x="845" y="437"/>
                </a:lnTo>
                <a:lnTo>
                  <a:pt x="849" y="443"/>
                </a:lnTo>
                <a:lnTo>
                  <a:pt x="853" y="445"/>
                </a:lnTo>
                <a:lnTo>
                  <a:pt x="860" y="446"/>
                </a:lnTo>
                <a:lnTo>
                  <a:pt x="868" y="448"/>
                </a:lnTo>
                <a:lnTo>
                  <a:pt x="874" y="450"/>
                </a:lnTo>
                <a:lnTo>
                  <a:pt x="881" y="452"/>
                </a:lnTo>
                <a:lnTo>
                  <a:pt x="887" y="456"/>
                </a:lnTo>
                <a:lnTo>
                  <a:pt x="887" y="456"/>
                </a:lnTo>
                <a:lnTo>
                  <a:pt x="881" y="460"/>
                </a:lnTo>
                <a:lnTo>
                  <a:pt x="874" y="462"/>
                </a:lnTo>
                <a:lnTo>
                  <a:pt x="864" y="464"/>
                </a:lnTo>
                <a:lnTo>
                  <a:pt x="856" y="467"/>
                </a:lnTo>
                <a:lnTo>
                  <a:pt x="849" y="469"/>
                </a:lnTo>
                <a:lnTo>
                  <a:pt x="841" y="473"/>
                </a:lnTo>
                <a:lnTo>
                  <a:pt x="834" y="475"/>
                </a:lnTo>
                <a:lnTo>
                  <a:pt x="824" y="477"/>
                </a:lnTo>
                <a:lnTo>
                  <a:pt x="816" y="481"/>
                </a:lnTo>
                <a:lnTo>
                  <a:pt x="809" y="483"/>
                </a:lnTo>
                <a:lnTo>
                  <a:pt x="799" y="486"/>
                </a:lnTo>
                <a:lnTo>
                  <a:pt x="792" y="488"/>
                </a:lnTo>
                <a:lnTo>
                  <a:pt x="784" y="490"/>
                </a:lnTo>
                <a:lnTo>
                  <a:pt x="776" y="494"/>
                </a:lnTo>
                <a:lnTo>
                  <a:pt x="769" y="496"/>
                </a:lnTo>
                <a:lnTo>
                  <a:pt x="761" y="496"/>
                </a:lnTo>
                <a:lnTo>
                  <a:pt x="761" y="496"/>
                </a:lnTo>
                <a:lnTo>
                  <a:pt x="755" y="498"/>
                </a:lnTo>
                <a:lnTo>
                  <a:pt x="750" y="500"/>
                </a:lnTo>
                <a:lnTo>
                  <a:pt x="746" y="502"/>
                </a:lnTo>
                <a:lnTo>
                  <a:pt x="740" y="502"/>
                </a:lnTo>
                <a:lnTo>
                  <a:pt x="734" y="504"/>
                </a:lnTo>
                <a:lnTo>
                  <a:pt x="731" y="506"/>
                </a:lnTo>
                <a:lnTo>
                  <a:pt x="725" y="507"/>
                </a:lnTo>
                <a:lnTo>
                  <a:pt x="721" y="509"/>
                </a:lnTo>
                <a:lnTo>
                  <a:pt x="715" y="511"/>
                </a:lnTo>
                <a:lnTo>
                  <a:pt x="712" y="513"/>
                </a:lnTo>
                <a:lnTo>
                  <a:pt x="706" y="515"/>
                </a:lnTo>
                <a:lnTo>
                  <a:pt x="702" y="517"/>
                </a:lnTo>
                <a:lnTo>
                  <a:pt x="696" y="519"/>
                </a:lnTo>
                <a:lnTo>
                  <a:pt x="691" y="521"/>
                </a:lnTo>
                <a:lnTo>
                  <a:pt x="685" y="523"/>
                </a:lnTo>
                <a:lnTo>
                  <a:pt x="679" y="525"/>
                </a:lnTo>
                <a:lnTo>
                  <a:pt x="679" y="525"/>
                </a:lnTo>
                <a:lnTo>
                  <a:pt x="677" y="525"/>
                </a:lnTo>
                <a:lnTo>
                  <a:pt x="671" y="527"/>
                </a:lnTo>
                <a:lnTo>
                  <a:pt x="668" y="530"/>
                </a:lnTo>
                <a:lnTo>
                  <a:pt x="662" y="532"/>
                </a:lnTo>
                <a:lnTo>
                  <a:pt x="656" y="534"/>
                </a:lnTo>
                <a:lnTo>
                  <a:pt x="650" y="538"/>
                </a:lnTo>
                <a:lnTo>
                  <a:pt x="645" y="540"/>
                </a:lnTo>
                <a:lnTo>
                  <a:pt x="639" y="540"/>
                </a:lnTo>
                <a:lnTo>
                  <a:pt x="639" y="551"/>
                </a:lnTo>
                <a:lnTo>
                  <a:pt x="639" y="551"/>
                </a:lnTo>
                <a:lnTo>
                  <a:pt x="639" y="553"/>
                </a:lnTo>
                <a:lnTo>
                  <a:pt x="641" y="557"/>
                </a:lnTo>
                <a:lnTo>
                  <a:pt x="641" y="559"/>
                </a:lnTo>
                <a:lnTo>
                  <a:pt x="643" y="563"/>
                </a:lnTo>
                <a:lnTo>
                  <a:pt x="643" y="565"/>
                </a:lnTo>
                <a:lnTo>
                  <a:pt x="645" y="569"/>
                </a:lnTo>
                <a:lnTo>
                  <a:pt x="645" y="572"/>
                </a:lnTo>
                <a:lnTo>
                  <a:pt x="645" y="574"/>
                </a:lnTo>
                <a:lnTo>
                  <a:pt x="645" y="574"/>
                </a:lnTo>
                <a:lnTo>
                  <a:pt x="645" y="576"/>
                </a:lnTo>
                <a:lnTo>
                  <a:pt x="647" y="576"/>
                </a:lnTo>
                <a:lnTo>
                  <a:pt x="647" y="578"/>
                </a:lnTo>
                <a:lnTo>
                  <a:pt x="647" y="580"/>
                </a:lnTo>
                <a:lnTo>
                  <a:pt x="647" y="582"/>
                </a:lnTo>
                <a:lnTo>
                  <a:pt x="647" y="586"/>
                </a:lnTo>
                <a:lnTo>
                  <a:pt x="647" y="588"/>
                </a:lnTo>
                <a:lnTo>
                  <a:pt x="647" y="591"/>
                </a:lnTo>
                <a:lnTo>
                  <a:pt x="631" y="590"/>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7" name="Freeform 20">
            <a:extLst>
              <a:ext uri="{FF2B5EF4-FFF2-40B4-BE49-F238E27FC236}">
                <a16:creationId xmlns:a16="http://schemas.microsoft.com/office/drawing/2014/main" xmlns="" id="{5A268572-21E2-4518-B445-78C0D3DE9EFB}"/>
              </a:ext>
            </a:extLst>
          </p:cNvPr>
          <p:cNvSpPr>
            <a:spLocks/>
          </p:cNvSpPr>
          <p:nvPr/>
        </p:nvSpPr>
        <p:spPr bwMode="auto">
          <a:xfrm>
            <a:off x="2095510" y="4214446"/>
            <a:ext cx="729762" cy="660889"/>
          </a:xfrm>
          <a:custGeom>
            <a:avLst/>
            <a:gdLst/>
            <a:ahLst/>
            <a:cxnLst>
              <a:cxn ang="0">
                <a:pos x="51" y="13"/>
              </a:cxn>
              <a:cxn ang="0">
                <a:pos x="88" y="2"/>
              </a:cxn>
              <a:cxn ang="0">
                <a:pos x="326" y="2"/>
              </a:cxn>
              <a:cxn ang="0">
                <a:pos x="380" y="7"/>
              </a:cxn>
              <a:cxn ang="0">
                <a:pos x="389" y="42"/>
              </a:cxn>
              <a:cxn ang="0">
                <a:pos x="401" y="93"/>
              </a:cxn>
              <a:cxn ang="0">
                <a:pos x="446" y="158"/>
              </a:cxn>
              <a:cxn ang="0">
                <a:pos x="502" y="177"/>
              </a:cxn>
              <a:cxn ang="0">
                <a:pos x="557" y="168"/>
              </a:cxn>
              <a:cxn ang="0">
                <a:pos x="605" y="152"/>
              </a:cxn>
              <a:cxn ang="0">
                <a:pos x="614" y="105"/>
              </a:cxn>
              <a:cxn ang="0">
                <a:pos x="652" y="89"/>
              </a:cxn>
              <a:cxn ang="0">
                <a:pos x="692" y="112"/>
              </a:cxn>
              <a:cxn ang="0">
                <a:pos x="799" y="171"/>
              </a:cxn>
              <a:cxn ang="0">
                <a:pos x="799" y="246"/>
              </a:cxn>
              <a:cxn ang="0">
                <a:pos x="801" y="301"/>
              </a:cxn>
              <a:cxn ang="0">
                <a:pos x="826" y="324"/>
              </a:cxn>
              <a:cxn ang="0">
                <a:pos x="839" y="362"/>
              </a:cxn>
              <a:cxn ang="0">
                <a:pos x="830" y="400"/>
              </a:cxn>
              <a:cxn ang="0">
                <a:pos x="834" y="427"/>
              </a:cxn>
              <a:cxn ang="0">
                <a:pos x="858" y="423"/>
              </a:cxn>
              <a:cxn ang="0">
                <a:pos x="898" y="412"/>
              </a:cxn>
              <a:cxn ang="0">
                <a:pos x="931" y="412"/>
              </a:cxn>
              <a:cxn ang="0">
                <a:pos x="967" y="410"/>
              </a:cxn>
              <a:cxn ang="0">
                <a:pos x="967" y="463"/>
              </a:cxn>
              <a:cxn ang="0">
                <a:pos x="967" y="498"/>
              </a:cxn>
              <a:cxn ang="0">
                <a:pos x="959" y="543"/>
              </a:cxn>
              <a:cxn ang="0">
                <a:pos x="919" y="563"/>
              </a:cxn>
              <a:cxn ang="0">
                <a:pos x="875" y="572"/>
              </a:cxn>
              <a:cxn ang="0">
                <a:pos x="839" y="572"/>
              </a:cxn>
              <a:cxn ang="0">
                <a:pos x="805" y="572"/>
              </a:cxn>
              <a:cxn ang="0">
                <a:pos x="870" y="938"/>
              </a:cxn>
              <a:cxn ang="0">
                <a:pos x="792" y="952"/>
              </a:cxn>
              <a:cxn ang="0">
                <a:pos x="719" y="957"/>
              </a:cxn>
              <a:cxn ang="0">
                <a:pos x="635" y="954"/>
              </a:cxn>
              <a:cxn ang="0">
                <a:pos x="557" y="942"/>
              </a:cxn>
              <a:cxn ang="0">
                <a:pos x="525" y="925"/>
              </a:cxn>
              <a:cxn ang="0">
                <a:pos x="168" y="910"/>
              </a:cxn>
              <a:cxn ang="0">
                <a:pos x="114" y="887"/>
              </a:cxn>
              <a:cxn ang="0">
                <a:pos x="69" y="896"/>
              </a:cxn>
              <a:cxn ang="0">
                <a:pos x="29" y="896"/>
              </a:cxn>
              <a:cxn ang="0">
                <a:pos x="2" y="885"/>
              </a:cxn>
              <a:cxn ang="0">
                <a:pos x="6" y="847"/>
              </a:cxn>
              <a:cxn ang="0">
                <a:pos x="6" y="811"/>
              </a:cxn>
              <a:cxn ang="0">
                <a:pos x="9" y="788"/>
              </a:cxn>
              <a:cxn ang="0">
                <a:pos x="23" y="751"/>
              </a:cxn>
              <a:cxn ang="0">
                <a:pos x="34" y="713"/>
              </a:cxn>
              <a:cxn ang="0">
                <a:pos x="48" y="643"/>
              </a:cxn>
              <a:cxn ang="0">
                <a:pos x="76" y="576"/>
              </a:cxn>
              <a:cxn ang="0">
                <a:pos x="118" y="528"/>
              </a:cxn>
              <a:cxn ang="0">
                <a:pos x="160" y="461"/>
              </a:cxn>
              <a:cxn ang="0">
                <a:pos x="160" y="387"/>
              </a:cxn>
              <a:cxn ang="0">
                <a:pos x="124" y="324"/>
              </a:cxn>
              <a:cxn ang="0">
                <a:pos x="105" y="265"/>
              </a:cxn>
              <a:cxn ang="0">
                <a:pos x="130" y="215"/>
              </a:cxn>
              <a:cxn ang="0">
                <a:pos x="114" y="160"/>
              </a:cxn>
              <a:cxn ang="0">
                <a:pos x="80" y="91"/>
              </a:cxn>
            </a:cxnLst>
            <a:rect l="0" t="0" r="r" b="b"/>
            <a:pathLst>
              <a:path w="967" h="957">
                <a:moveTo>
                  <a:pt x="40" y="30"/>
                </a:moveTo>
                <a:lnTo>
                  <a:pt x="40" y="30"/>
                </a:lnTo>
                <a:lnTo>
                  <a:pt x="42" y="25"/>
                </a:lnTo>
                <a:lnTo>
                  <a:pt x="44" y="21"/>
                </a:lnTo>
                <a:lnTo>
                  <a:pt x="46" y="19"/>
                </a:lnTo>
                <a:lnTo>
                  <a:pt x="50" y="15"/>
                </a:lnTo>
                <a:lnTo>
                  <a:pt x="51" y="13"/>
                </a:lnTo>
                <a:lnTo>
                  <a:pt x="57" y="11"/>
                </a:lnTo>
                <a:lnTo>
                  <a:pt x="61" y="7"/>
                </a:lnTo>
                <a:lnTo>
                  <a:pt x="67" y="5"/>
                </a:lnTo>
                <a:lnTo>
                  <a:pt x="71" y="5"/>
                </a:lnTo>
                <a:lnTo>
                  <a:pt x="76" y="4"/>
                </a:lnTo>
                <a:lnTo>
                  <a:pt x="82" y="2"/>
                </a:lnTo>
                <a:lnTo>
                  <a:pt x="88" y="2"/>
                </a:lnTo>
                <a:lnTo>
                  <a:pt x="93" y="2"/>
                </a:lnTo>
                <a:lnTo>
                  <a:pt x="99" y="0"/>
                </a:lnTo>
                <a:lnTo>
                  <a:pt x="103" y="0"/>
                </a:lnTo>
                <a:lnTo>
                  <a:pt x="109" y="0"/>
                </a:lnTo>
                <a:lnTo>
                  <a:pt x="318" y="0"/>
                </a:lnTo>
                <a:lnTo>
                  <a:pt x="318" y="0"/>
                </a:lnTo>
                <a:lnTo>
                  <a:pt x="326" y="2"/>
                </a:lnTo>
                <a:lnTo>
                  <a:pt x="336" y="2"/>
                </a:lnTo>
                <a:lnTo>
                  <a:pt x="343" y="0"/>
                </a:lnTo>
                <a:lnTo>
                  <a:pt x="351" y="0"/>
                </a:lnTo>
                <a:lnTo>
                  <a:pt x="359" y="0"/>
                </a:lnTo>
                <a:lnTo>
                  <a:pt x="366" y="0"/>
                </a:lnTo>
                <a:lnTo>
                  <a:pt x="372" y="4"/>
                </a:lnTo>
                <a:lnTo>
                  <a:pt x="380" y="7"/>
                </a:lnTo>
                <a:lnTo>
                  <a:pt x="380" y="7"/>
                </a:lnTo>
                <a:lnTo>
                  <a:pt x="383" y="13"/>
                </a:lnTo>
                <a:lnTo>
                  <a:pt x="387" y="19"/>
                </a:lnTo>
                <a:lnTo>
                  <a:pt x="387" y="25"/>
                </a:lnTo>
                <a:lnTo>
                  <a:pt x="389" y="30"/>
                </a:lnTo>
                <a:lnTo>
                  <a:pt x="389" y="36"/>
                </a:lnTo>
                <a:lnTo>
                  <a:pt x="389" y="42"/>
                </a:lnTo>
                <a:lnTo>
                  <a:pt x="389" y="49"/>
                </a:lnTo>
                <a:lnTo>
                  <a:pt x="389" y="55"/>
                </a:lnTo>
                <a:lnTo>
                  <a:pt x="389" y="55"/>
                </a:lnTo>
                <a:lnTo>
                  <a:pt x="391" y="65"/>
                </a:lnTo>
                <a:lnTo>
                  <a:pt x="393" y="74"/>
                </a:lnTo>
                <a:lnTo>
                  <a:pt x="397" y="84"/>
                </a:lnTo>
                <a:lnTo>
                  <a:pt x="401" y="93"/>
                </a:lnTo>
                <a:lnTo>
                  <a:pt x="404" y="103"/>
                </a:lnTo>
                <a:lnTo>
                  <a:pt x="410" y="114"/>
                </a:lnTo>
                <a:lnTo>
                  <a:pt x="416" y="124"/>
                </a:lnTo>
                <a:lnTo>
                  <a:pt x="423" y="133"/>
                </a:lnTo>
                <a:lnTo>
                  <a:pt x="431" y="141"/>
                </a:lnTo>
                <a:lnTo>
                  <a:pt x="437" y="150"/>
                </a:lnTo>
                <a:lnTo>
                  <a:pt x="446" y="158"/>
                </a:lnTo>
                <a:lnTo>
                  <a:pt x="454" y="164"/>
                </a:lnTo>
                <a:lnTo>
                  <a:pt x="463" y="170"/>
                </a:lnTo>
                <a:lnTo>
                  <a:pt x="473" y="173"/>
                </a:lnTo>
                <a:lnTo>
                  <a:pt x="483" y="175"/>
                </a:lnTo>
                <a:lnTo>
                  <a:pt x="492" y="177"/>
                </a:lnTo>
                <a:lnTo>
                  <a:pt x="492" y="177"/>
                </a:lnTo>
                <a:lnTo>
                  <a:pt x="502" y="177"/>
                </a:lnTo>
                <a:lnTo>
                  <a:pt x="509" y="175"/>
                </a:lnTo>
                <a:lnTo>
                  <a:pt x="517" y="173"/>
                </a:lnTo>
                <a:lnTo>
                  <a:pt x="525" y="173"/>
                </a:lnTo>
                <a:lnTo>
                  <a:pt x="532" y="171"/>
                </a:lnTo>
                <a:lnTo>
                  <a:pt x="540" y="170"/>
                </a:lnTo>
                <a:lnTo>
                  <a:pt x="549" y="168"/>
                </a:lnTo>
                <a:lnTo>
                  <a:pt x="557" y="168"/>
                </a:lnTo>
                <a:lnTo>
                  <a:pt x="557" y="168"/>
                </a:lnTo>
                <a:lnTo>
                  <a:pt x="568" y="168"/>
                </a:lnTo>
                <a:lnTo>
                  <a:pt x="580" y="166"/>
                </a:lnTo>
                <a:lnTo>
                  <a:pt x="587" y="164"/>
                </a:lnTo>
                <a:lnTo>
                  <a:pt x="595" y="162"/>
                </a:lnTo>
                <a:lnTo>
                  <a:pt x="601" y="158"/>
                </a:lnTo>
                <a:lnTo>
                  <a:pt x="605" y="152"/>
                </a:lnTo>
                <a:lnTo>
                  <a:pt x="610" y="145"/>
                </a:lnTo>
                <a:lnTo>
                  <a:pt x="614" y="135"/>
                </a:lnTo>
                <a:lnTo>
                  <a:pt x="614" y="135"/>
                </a:lnTo>
                <a:lnTo>
                  <a:pt x="616" y="128"/>
                </a:lnTo>
                <a:lnTo>
                  <a:pt x="616" y="120"/>
                </a:lnTo>
                <a:lnTo>
                  <a:pt x="614" y="112"/>
                </a:lnTo>
                <a:lnTo>
                  <a:pt x="614" y="105"/>
                </a:lnTo>
                <a:lnTo>
                  <a:pt x="616" y="99"/>
                </a:lnTo>
                <a:lnTo>
                  <a:pt x="618" y="93"/>
                </a:lnTo>
                <a:lnTo>
                  <a:pt x="626" y="89"/>
                </a:lnTo>
                <a:lnTo>
                  <a:pt x="637" y="89"/>
                </a:lnTo>
                <a:lnTo>
                  <a:pt x="637" y="89"/>
                </a:lnTo>
                <a:lnTo>
                  <a:pt x="645" y="89"/>
                </a:lnTo>
                <a:lnTo>
                  <a:pt x="652" y="89"/>
                </a:lnTo>
                <a:lnTo>
                  <a:pt x="660" y="89"/>
                </a:lnTo>
                <a:lnTo>
                  <a:pt x="666" y="91"/>
                </a:lnTo>
                <a:lnTo>
                  <a:pt x="671" y="93"/>
                </a:lnTo>
                <a:lnTo>
                  <a:pt x="677" y="93"/>
                </a:lnTo>
                <a:lnTo>
                  <a:pt x="685" y="93"/>
                </a:lnTo>
                <a:lnTo>
                  <a:pt x="692" y="95"/>
                </a:lnTo>
                <a:lnTo>
                  <a:pt x="692" y="112"/>
                </a:lnTo>
                <a:lnTo>
                  <a:pt x="799" y="112"/>
                </a:lnTo>
                <a:lnTo>
                  <a:pt x="799" y="112"/>
                </a:lnTo>
                <a:lnTo>
                  <a:pt x="799" y="126"/>
                </a:lnTo>
                <a:lnTo>
                  <a:pt x="799" y="137"/>
                </a:lnTo>
                <a:lnTo>
                  <a:pt x="799" y="149"/>
                </a:lnTo>
                <a:lnTo>
                  <a:pt x="799" y="160"/>
                </a:lnTo>
                <a:lnTo>
                  <a:pt x="799" y="171"/>
                </a:lnTo>
                <a:lnTo>
                  <a:pt x="799" y="183"/>
                </a:lnTo>
                <a:lnTo>
                  <a:pt x="799" y="192"/>
                </a:lnTo>
                <a:lnTo>
                  <a:pt x="799" y="204"/>
                </a:lnTo>
                <a:lnTo>
                  <a:pt x="799" y="213"/>
                </a:lnTo>
                <a:lnTo>
                  <a:pt x="799" y="225"/>
                </a:lnTo>
                <a:lnTo>
                  <a:pt x="799" y="234"/>
                </a:lnTo>
                <a:lnTo>
                  <a:pt x="799" y="246"/>
                </a:lnTo>
                <a:lnTo>
                  <a:pt x="799" y="255"/>
                </a:lnTo>
                <a:lnTo>
                  <a:pt x="799" y="267"/>
                </a:lnTo>
                <a:lnTo>
                  <a:pt x="799" y="278"/>
                </a:lnTo>
                <a:lnTo>
                  <a:pt x="799" y="290"/>
                </a:lnTo>
                <a:lnTo>
                  <a:pt x="799" y="290"/>
                </a:lnTo>
                <a:lnTo>
                  <a:pt x="799" y="294"/>
                </a:lnTo>
                <a:lnTo>
                  <a:pt x="801" y="301"/>
                </a:lnTo>
                <a:lnTo>
                  <a:pt x="805" y="307"/>
                </a:lnTo>
                <a:lnTo>
                  <a:pt x="807" y="313"/>
                </a:lnTo>
                <a:lnTo>
                  <a:pt x="811" y="316"/>
                </a:lnTo>
                <a:lnTo>
                  <a:pt x="816" y="320"/>
                </a:lnTo>
                <a:lnTo>
                  <a:pt x="820" y="324"/>
                </a:lnTo>
                <a:lnTo>
                  <a:pt x="826" y="324"/>
                </a:lnTo>
                <a:lnTo>
                  <a:pt x="826" y="324"/>
                </a:lnTo>
                <a:lnTo>
                  <a:pt x="826" y="332"/>
                </a:lnTo>
                <a:lnTo>
                  <a:pt x="828" y="337"/>
                </a:lnTo>
                <a:lnTo>
                  <a:pt x="830" y="343"/>
                </a:lnTo>
                <a:lnTo>
                  <a:pt x="834" y="347"/>
                </a:lnTo>
                <a:lnTo>
                  <a:pt x="835" y="353"/>
                </a:lnTo>
                <a:lnTo>
                  <a:pt x="837" y="357"/>
                </a:lnTo>
                <a:lnTo>
                  <a:pt x="839" y="362"/>
                </a:lnTo>
                <a:lnTo>
                  <a:pt x="839" y="368"/>
                </a:lnTo>
                <a:lnTo>
                  <a:pt x="839" y="368"/>
                </a:lnTo>
                <a:lnTo>
                  <a:pt x="839" y="376"/>
                </a:lnTo>
                <a:lnTo>
                  <a:pt x="837" y="383"/>
                </a:lnTo>
                <a:lnTo>
                  <a:pt x="835" y="389"/>
                </a:lnTo>
                <a:lnTo>
                  <a:pt x="834" y="395"/>
                </a:lnTo>
                <a:lnTo>
                  <a:pt x="830" y="400"/>
                </a:lnTo>
                <a:lnTo>
                  <a:pt x="828" y="406"/>
                </a:lnTo>
                <a:lnTo>
                  <a:pt x="826" y="412"/>
                </a:lnTo>
                <a:lnTo>
                  <a:pt x="826" y="419"/>
                </a:lnTo>
                <a:lnTo>
                  <a:pt x="826" y="419"/>
                </a:lnTo>
                <a:lnTo>
                  <a:pt x="828" y="423"/>
                </a:lnTo>
                <a:lnTo>
                  <a:pt x="830" y="425"/>
                </a:lnTo>
                <a:lnTo>
                  <a:pt x="834" y="427"/>
                </a:lnTo>
                <a:lnTo>
                  <a:pt x="837" y="427"/>
                </a:lnTo>
                <a:lnTo>
                  <a:pt x="837" y="427"/>
                </a:lnTo>
                <a:lnTo>
                  <a:pt x="841" y="427"/>
                </a:lnTo>
                <a:lnTo>
                  <a:pt x="845" y="427"/>
                </a:lnTo>
                <a:lnTo>
                  <a:pt x="849" y="425"/>
                </a:lnTo>
                <a:lnTo>
                  <a:pt x="855" y="425"/>
                </a:lnTo>
                <a:lnTo>
                  <a:pt x="858" y="423"/>
                </a:lnTo>
                <a:lnTo>
                  <a:pt x="864" y="421"/>
                </a:lnTo>
                <a:lnTo>
                  <a:pt x="870" y="421"/>
                </a:lnTo>
                <a:lnTo>
                  <a:pt x="875" y="419"/>
                </a:lnTo>
                <a:lnTo>
                  <a:pt x="881" y="418"/>
                </a:lnTo>
                <a:lnTo>
                  <a:pt x="887" y="416"/>
                </a:lnTo>
                <a:lnTo>
                  <a:pt x="893" y="414"/>
                </a:lnTo>
                <a:lnTo>
                  <a:pt x="898" y="412"/>
                </a:lnTo>
                <a:lnTo>
                  <a:pt x="904" y="412"/>
                </a:lnTo>
                <a:lnTo>
                  <a:pt x="908" y="410"/>
                </a:lnTo>
                <a:lnTo>
                  <a:pt x="914" y="410"/>
                </a:lnTo>
                <a:lnTo>
                  <a:pt x="917" y="410"/>
                </a:lnTo>
                <a:lnTo>
                  <a:pt x="917" y="410"/>
                </a:lnTo>
                <a:lnTo>
                  <a:pt x="923" y="410"/>
                </a:lnTo>
                <a:lnTo>
                  <a:pt x="931" y="412"/>
                </a:lnTo>
                <a:lnTo>
                  <a:pt x="938" y="412"/>
                </a:lnTo>
                <a:lnTo>
                  <a:pt x="944" y="412"/>
                </a:lnTo>
                <a:lnTo>
                  <a:pt x="950" y="414"/>
                </a:lnTo>
                <a:lnTo>
                  <a:pt x="958" y="414"/>
                </a:lnTo>
                <a:lnTo>
                  <a:pt x="963" y="412"/>
                </a:lnTo>
                <a:lnTo>
                  <a:pt x="967" y="410"/>
                </a:lnTo>
                <a:lnTo>
                  <a:pt x="967" y="410"/>
                </a:lnTo>
                <a:lnTo>
                  <a:pt x="967" y="419"/>
                </a:lnTo>
                <a:lnTo>
                  <a:pt x="967" y="429"/>
                </a:lnTo>
                <a:lnTo>
                  <a:pt x="967" y="439"/>
                </a:lnTo>
                <a:lnTo>
                  <a:pt x="967" y="444"/>
                </a:lnTo>
                <a:lnTo>
                  <a:pt x="967" y="452"/>
                </a:lnTo>
                <a:lnTo>
                  <a:pt x="967" y="458"/>
                </a:lnTo>
                <a:lnTo>
                  <a:pt x="967" y="463"/>
                </a:lnTo>
                <a:lnTo>
                  <a:pt x="967" y="469"/>
                </a:lnTo>
                <a:lnTo>
                  <a:pt x="967" y="473"/>
                </a:lnTo>
                <a:lnTo>
                  <a:pt x="967" y="479"/>
                </a:lnTo>
                <a:lnTo>
                  <a:pt x="967" y="482"/>
                </a:lnTo>
                <a:lnTo>
                  <a:pt x="967" y="488"/>
                </a:lnTo>
                <a:lnTo>
                  <a:pt x="967" y="492"/>
                </a:lnTo>
                <a:lnTo>
                  <a:pt x="967" y="498"/>
                </a:lnTo>
                <a:lnTo>
                  <a:pt x="967" y="503"/>
                </a:lnTo>
                <a:lnTo>
                  <a:pt x="967" y="511"/>
                </a:lnTo>
                <a:lnTo>
                  <a:pt x="967" y="511"/>
                </a:lnTo>
                <a:lnTo>
                  <a:pt x="967" y="521"/>
                </a:lnTo>
                <a:lnTo>
                  <a:pt x="965" y="530"/>
                </a:lnTo>
                <a:lnTo>
                  <a:pt x="963" y="538"/>
                </a:lnTo>
                <a:lnTo>
                  <a:pt x="959" y="543"/>
                </a:lnTo>
                <a:lnTo>
                  <a:pt x="956" y="547"/>
                </a:lnTo>
                <a:lnTo>
                  <a:pt x="952" y="551"/>
                </a:lnTo>
                <a:lnTo>
                  <a:pt x="946" y="555"/>
                </a:lnTo>
                <a:lnTo>
                  <a:pt x="940" y="557"/>
                </a:lnTo>
                <a:lnTo>
                  <a:pt x="935" y="559"/>
                </a:lnTo>
                <a:lnTo>
                  <a:pt x="927" y="561"/>
                </a:lnTo>
                <a:lnTo>
                  <a:pt x="919" y="563"/>
                </a:lnTo>
                <a:lnTo>
                  <a:pt x="912" y="563"/>
                </a:lnTo>
                <a:lnTo>
                  <a:pt x="904" y="564"/>
                </a:lnTo>
                <a:lnTo>
                  <a:pt x="896" y="566"/>
                </a:lnTo>
                <a:lnTo>
                  <a:pt x="889" y="570"/>
                </a:lnTo>
                <a:lnTo>
                  <a:pt x="879" y="572"/>
                </a:lnTo>
                <a:lnTo>
                  <a:pt x="879" y="572"/>
                </a:lnTo>
                <a:lnTo>
                  <a:pt x="875" y="572"/>
                </a:lnTo>
                <a:lnTo>
                  <a:pt x="872" y="572"/>
                </a:lnTo>
                <a:lnTo>
                  <a:pt x="866" y="572"/>
                </a:lnTo>
                <a:lnTo>
                  <a:pt x="862" y="572"/>
                </a:lnTo>
                <a:lnTo>
                  <a:pt x="856" y="572"/>
                </a:lnTo>
                <a:lnTo>
                  <a:pt x="851" y="572"/>
                </a:lnTo>
                <a:lnTo>
                  <a:pt x="845" y="572"/>
                </a:lnTo>
                <a:lnTo>
                  <a:pt x="839" y="572"/>
                </a:lnTo>
                <a:lnTo>
                  <a:pt x="834" y="572"/>
                </a:lnTo>
                <a:lnTo>
                  <a:pt x="828" y="572"/>
                </a:lnTo>
                <a:lnTo>
                  <a:pt x="822" y="572"/>
                </a:lnTo>
                <a:lnTo>
                  <a:pt x="816" y="572"/>
                </a:lnTo>
                <a:lnTo>
                  <a:pt x="813" y="572"/>
                </a:lnTo>
                <a:lnTo>
                  <a:pt x="809" y="572"/>
                </a:lnTo>
                <a:lnTo>
                  <a:pt x="805" y="572"/>
                </a:lnTo>
                <a:lnTo>
                  <a:pt x="803" y="572"/>
                </a:lnTo>
                <a:lnTo>
                  <a:pt x="803" y="818"/>
                </a:lnTo>
                <a:lnTo>
                  <a:pt x="902" y="933"/>
                </a:lnTo>
                <a:lnTo>
                  <a:pt x="902" y="933"/>
                </a:lnTo>
                <a:lnTo>
                  <a:pt x="891" y="935"/>
                </a:lnTo>
                <a:lnTo>
                  <a:pt x="881" y="936"/>
                </a:lnTo>
                <a:lnTo>
                  <a:pt x="870" y="938"/>
                </a:lnTo>
                <a:lnTo>
                  <a:pt x="858" y="940"/>
                </a:lnTo>
                <a:lnTo>
                  <a:pt x="849" y="942"/>
                </a:lnTo>
                <a:lnTo>
                  <a:pt x="837" y="944"/>
                </a:lnTo>
                <a:lnTo>
                  <a:pt x="826" y="946"/>
                </a:lnTo>
                <a:lnTo>
                  <a:pt x="814" y="948"/>
                </a:lnTo>
                <a:lnTo>
                  <a:pt x="805" y="950"/>
                </a:lnTo>
                <a:lnTo>
                  <a:pt x="792" y="952"/>
                </a:lnTo>
                <a:lnTo>
                  <a:pt x="780" y="954"/>
                </a:lnTo>
                <a:lnTo>
                  <a:pt x="769" y="954"/>
                </a:lnTo>
                <a:lnTo>
                  <a:pt x="757" y="956"/>
                </a:lnTo>
                <a:lnTo>
                  <a:pt x="746" y="956"/>
                </a:lnTo>
                <a:lnTo>
                  <a:pt x="732" y="957"/>
                </a:lnTo>
                <a:lnTo>
                  <a:pt x="719" y="957"/>
                </a:lnTo>
                <a:lnTo>
                  <a:pt x="719" y="957"/>
                </a:lnTo>
                <a:lnTo>
                  <a:pt x="708" y="957"/>
                </a:lnTo>
                <a:lnTo>
                  <a:pt x="696" y="957"/>
                </a:lnTo>
                <a:lnTo>
                  <a:pt x="685" y="957"/>
                </a:lnTo>
                <a:lnTo>
                  <a:pt x="673" y="956"/>
                </a:lnTo>
                <a:lnTo>
                  <a:pt x="660" y="956"/>
                </a:lnTo>
                <a:lnTo>
                  <a:pt x="648" y="956"/>
                </a:lnTo>
                <a:lnTo>
                  <a:pt x="635" y="954"/>
                </a:lnTo>
                <a:lnTo>
                  <a:pt x="624" y="954"/>
                </a:lnTo>
                <a:lnTo>
                  <a:pt x="612" y="952"/>
                </a:lnTo>
                <a:lnTo>
                  <a:pt x="601" y="950"/>
                </a:lnTo>
                <a:lnTo>
                  <a:pt x="589" y="948"/>
                </a:lnTo>
                <a:lnTo>
                  <a:pt x="578" y="946"/>
                </a:lnTo>
                <a:lnTo>
                  <a:pt x="568" y="944"/>
                </a:lnTo>
                <a:lnTo>
                  <a:pt x="557" y="942"/>
                </a:lnTo>
                <a:lnTo>
                  <a:pt x="547" y="938"/>
                </a:lnTo>
                <a:lnTo>
                  <a:pt x="540" y="936"/>
                </a:lnTo>
                <a:lnTo>
                  <a:pt x="540" y="936"/>
                </a:lnTo>
                <a:lnTo>
                  <a:pt x="536" y="935"/>
                </a:lnTo>
                <a:lnTo>
                  <a:pt x="532" y="931"/>
                </a:lnTo>
                <a:lnTo>
                  <a:pt x="528" y="929"/>
                </a:lnTo>
                <a:lnTo>
                  <a:pt x="525" y="925"/>
                </a:lnTo>
                <a:lnTo>
                  <a:pt x="521" y="921"/>
                </a:lnTo>
                <a:lnTo>
                  <a:pt x="519" y="919"/>
                </a:lnTo>
                <a:lnTo>
                  <a:pt x="515" y="917"/>
                </a:lnTo>
                <a:lnTo>
                  <a:pt x="513" y="915"/>
                </a:lnTo>
                <a:lnTo>
                  <a:pt x="174" y="915"/>
                </a:lnTo>
                <a:lnTo>
                  <a:pt x="174" y="915"/>
                </a:lnTo>
                <a:lnTo>
                  <a:pt x="168" y="910"/>
                </a:lnTo>
                <a:lnTo>
                  <a:pt x="162" y="904"/>
                </a:lnTo>
                <a:lnTo>
                  <a:pt x="156" y="898"/>
                </a:lnTo>
                <a:lnTo>
                  <a:pt x="151" y="895"/>
                </a:lnTo>
                <a:lnTo>
                  <a:pt x="143" y="891"/>
                </a:lnTo>
                <a:lnTo>
                  <a:pt x="135" y="889"/>
                </a:lnTo>
                <a:lnTo>
                  <a:pt x="126" y="887"/>
                </a:lnTo>
                <a:lnTo>
                  <a:pt x="114" y="887"/>
                </a:lnTo>
                <a:lnTo>
                  <a:pt x="114" y="887"/>
                </a:lnTo>
                <a:lnTo>
                  <a:pt x="105" y="887"/>
                </a:lnTo>
                <a:lnTo>
                  <a:pt x="97" y="889"/>
                </a:lnTo>
                <a:lnTo>
                  <a:pt x="90" y="889"/>
                </a:lnTo>
                <a:lnTo>
                  <a:pt x="82" y="893"/>
                </a:lnTo>
                <a:lnTo>
                  <a:pt x="76" y="895"/>
                </a:lnTo>
                <a:lnTo>
                  <a:pt x="69" y="896"/>
                </a:lnTo>
                <a:lnTo>
                  <a:pt x="63" y="898"/>
                </a:lnTo>
                <a:lnTo>
                  <a:pt x="55" y="898"/>
                </a:lnTo>
                <a:lnTo>
                  <a:pt x="55" y="898"/>
                </a:lnTo>
                <a:lnTo>
                  <a:pt x="48" y="898"/>
                </a:lnTo>
                <a:lnTo>
                  <a:pt x="42" y="898"/>
                </a:lnTo>
                <a:lnTo>
                  <a:pt x="34" y="896"/>
                </a:lnTo>
                <a:lnTo>
                  <a:pt x="29" y="896"/>
                </a:lnTo>
                <a:lnTo>
                  <a:pt x="23" y="896"/>
                </a:lnTo>
                <a:lnTo>
                  <a:pt x="15" y="896"/>
                </a:lnTo>
                <a:lnTo>
                  <a:pt x="9" y="896"/>
                </a:lnTo>
                <a:lnTo>
                  <a:pt x="0" y="898"/>
                </a:lnTo>
                <a:lnTo>
                  <a:pt x="0" y="898"/>
                </a:lnTo>
                <a:lnTo>
                  <a:pt x="2" y="891"/>
                </a:lnTo>
                <a:lnTo>
                  <a:pt x="2" y="885"/>
                </a:lnTo>
                <a:lnTo>
                  <a:pt x="4" y="879"/>
                </a:lnTo>
                <a:lnTo>
                  <a:pt x="4" y="874"/>
                </a:lnTo>
                <a:lnTo>
                  <a:pt x="6" y="868"/>
                </a:lnTo>
                <a:lnTo>
                  <a:pt x="6" y="862"/>
                </a:lnTo>
                <a:lnTo>
                  <a:pt x="6" y="854"/>
                </a:lnTo>
                <a:lnTo>
                  <a:pt x="6" y="847"/>
                </a:lnTo>
                <a:lnTo>
                  <a:pt x="6" y="847"/>
                </a:lnTo>
                <a:lnTo>
                  <a:pt x="6" y="841"/>
                </a:lnTo>
                <a:lnTo>
                  <a:pt x="6" y="833"/>
                </a:lnTo>
                <a:lnTo>
                  <a:pt x="6" y="830"/>
                </a:lnTo>
                <a:lnTo>
                  <a:pt x="6" y="824"/>
                </a:lnTo>
                <a:lnTo>
                  <a:pt x="6" y="818"/>
                </a:lnTo>
                <a:lnTo>
                  <a:pt x="6" y="814"/>
                </a:lnTo>
                <a:lnTo>
                  <a:pt x="6" y="811"/>
                </a:lnTo>
                <a:lnTo>
                  <a:pt x="6" y="805"/>
                </a:lnTo>
                <a:lnTo>
                  <a:pt x="6" y="805"/>
                </a:lnTo>
                <a:lnTo>
                  <a:pt x="6" y="803"/>
                </a:lnTo>
                <a:lnTo>
                  <a:pt x="6" y="799"/>
                </a:lnTo>
                <a:lnTo>
                  <a:pt x="8" y="795"/>
                </a:lnTo>
                <a:lnTo>
                  <a:pt x="9" y="791"/>
                </a:lnTo>
                <a:lnTo>
                  <a:pt x="9" y="788"/>
                </a:lnTo>
                <a:lnTo>
                  <a:pt x="11" y="782"/>
                </a:lnTo>
                <a:lnTo>
                  <a:pt x="13" y="778"/>
                </a:lnTo>
                <a:lnTo>
                  <a:pt x="15" y="772"/>
                </a:lnTo>
                <a:lnTo>
                  <a:pt x="17" y="767"/>
                </a:lnTo>
                <a:lnTo>
                  <a:pt x="19" y="763"/>
                </a:lnTo>
                <a:lnTo>
                  <a:pt x="21" y="757"/>
                </a:lnTo>
                <a:lnTo>
                  <a:pt x="23" y="751"/>
                </a:lnTo>
                <a:lnTo>
                  <a:pt x="25" y="748"/>
                </a:lnTo>
                <a:lnTo>
                  <a:pt x="27" y="742"/>
                </a:lnTo>
                <a:lnTo>
                  <a:pt x="29" y="738"/>
                </a:lnTo>
                <a:lnTo>
                  <a:pt x="29" y="734"/>
                </a:lnTo>
                <a:lnTo>
                  <a:pt x="29" y="734"/>
                </a:lnTo>
                <a:lnTo>
                  <a:pt x="32" y="725"/>
                </a:lnTo>
                <a:lnTo>
                  <a:pt x="34" y="713"/>
                </a:lnTo>
                <a:lnTo>
                  <a:pt x="36" y="704"/>
                </a:lnTo>
                <a:lnTo>
                  <a:pt x="40" y="692"/>
                </a:lnTo>
                <a:lnTo>
                  <a:pt x="40" y="683"/>
                </a:lnTo>
                <a:lnTo>
                  <a:pt x="42" y="673"/>
                </a:lnTo>
                <a:lnTo>
                  <a:pt x="44" y="662"/>
                </a:lnTo>
                <a:lnTo>
                  <a:pt x="46" y="652"/>
                </a:lnTo>
                <a:lnTo>
                  <a:pt x="48" y="643"/>
                </a:lnTo>
                <a:lnTo>
                  <a:pt x="50" y="633"/>
                </a:lnTo>
                <a:lnTo>
                  <a:pt x="51" y="624"/>
                </a:lnTo>
                <a:lnTo>
                  <a:pt x="55" y="614"/>
                </a:lnTo>
                <a:lnTo>
                  <a:pt x="59" y="603"/>
                </a:lnTo>
                <a:lnTo>
                  <a:pt x="65" y="593"/>
                </a:lnTo>
                <a:lnTo>
                  <a:pt x="71" y="585"/>
                </a:lnTo>
                <a:lnTo>
                  <a:pt x="76" y="576"/>
                </a:lnTo>
                <a:lnTo>
                  <a:pt x="76" y="576"/>
                </a:lnTo>
                <a:lnTo>
                  <a:pt x="84" y="568"/>
                </a:lnTo>
                <a:lnTo>
                  <a:pt x="90" y="559"/>
                </a:lnTo>
                <a:lnTo>
                  <a:pt x="97" y="553"/>
                </a:lnTo>
                <a:lnTo>
                  <a:pt x="105" y="543"/>
                </a:lnTo>
                <a:lnTo>
                  <a:pt x="111" y="536"/>
                </a:lnTo>
                <a:lnTo>
                  <a:pt x="118" y="528"/>
                </a:lnTo>
                <a:lnTo>
                  <a:pt x="126" y="521"/>
                </a:lnTo>
                <a:lnTo>
                  <a:pt x="133" y="511"/>
                </a:lnTo>
                <a:lnTo>
                  <a:pt x="139" y="503"/>
                </a:lnTo>
                <a:lnTo>
                  <a:pt x="145" y="494"/>
                </a:lnTo>
                <a:lnTo>
                  <a:pt x="151" y="482"/>
                </a:lnTo>
                <a:lnTo>
                  <a:pt x="156" y="473"/>
                </a:lnTo>
                <a:lnTo>
                  <a:pt x="160" y="461"/>
                </a:lnTo>
                <a:lnTo>
                  <a:pt x="162" y="448"/>
                </a:lnTo>
                <a:lnTo>
                  <a:pt x="164" y="435"/>
                </a:lnTo>
                <a:lnTo>
                  <a:pt x="164" y="421"/>
                </a:lnTo>
                <a:lnTo>
                  <a:pt x="164" y="421"/>
                </a:lnTo>
                <a:lnTo>
                  <a:pt x="164" y="410"/>
                </a:lnTo>
                <a:lnTo>
                  <a:pt x="162" y="398"/>
                </a:lnTo>
                <a:lnTo>
                  <a:pt x="160" y="387"/>
                </a:lnTo>
                <a:lnTo>
                  <a:pt x="156" y="378"/>
                </a:lnTo>
                <a:lnTo>
                  <a:pt x="151" y="368"/>
                </a:lnTo>
                <a:lnTo>
                  <a:pt x="147" y="358"/>
                </a:lnTo>
                <a:lnTo>
                  <a:pt x="141" y="351"/>
                </a:lnTo>
                <a:lnTo>
                  <a:pt x="135" y="341"/>
                </a:lnTo>
                <a:lnTo>
                  <a:pt x="130" y="332"/>
                </a:lnTo>
                <a:lnTo>
                  <a:pt x="124" y="324"/>
                </a:lnTo>
                <a:lnTo>
                  <a:pt x="120" y="315"/>
                </a:lnTo>
                <a:lnTo>
                  <a:pt x="114" y="307"/>
                </a:lnTo>
                <a:lnTo>
                  <a:pt x="111" y="297"/>
                </a:lnTo>
                <a:lnTo>
                  <a:pt x="109" y="286"/>
                </a:lnTo>
                <a:lnTo>
                  <a:pt x="107" y="276"/>
                </a:lnTo>
                <a:lnTo>
                  <a:pt x="105" y="265"/>
                </a:lnTo>
                <a:lnTo>
                  <a:pt x="105" y="265"/>
                </a:lnTo>
                <a:lnTo>
                  <a:pt x="107" y="257"/>
                </a:lnTo>
                <a:lnTo>
                  <a:pt x="111" y="250"/>
                </a:lnTo>
                <a:lnTo>
                  <a:pt x="114" y="244"/>
                </a:lnTo>
                <a:lnTo>
                  <a:pt x="120" y="236"/>
                </a:lnTo>
                <a:lnTo>
                  <a:pt x="124" y="229"/>
                </a:lnTo>
                <a:lnTo>
                  <a:pt x="128" y="223"/>
                </a:lnTo>
                <a:lnTo>
                  <a:pt x="130" y="215"/>
                </a:lnTo>
                <a:lnTo>
                  <a:pt x="130" y="206"/>
                </a:lnTo>
                <a:lnTo>
                  <a:pt x="130" y="206"/>
                </a:lnTo>
                <a:lnTo>
                  <a:pt x="128" y="196"/>
                </a:lnTo>
                <a:lnTo>
                  <a:pt x="124" y="189"/>
                </a:lnTo>
                <a:lnTo>
                  <a:pt x="122" y="179"/>
                </a:lnTo>
                <a:lnTo>
                  <a:pt x="118" y="170"/>
                </a:lnTo>
                <a:lnTo>
                  <a:pt x="114" y="160"/>
                </a:lnTo>
                <a:lnTo>
                  <a:pt x="109" y="150"/>
                </a:lnTo>
                <a:lnTo>
                  <a:pt x="105" y="141"/>
                </a:lnTo>
                <a:lnTo>
                  <a:pt x="99" y="131"/>
                </a:lnTo>
                <a:lnTo>
                  <a:pt x="95" y="122"/>
                </a:lnTo>
                <a:lnTo>
                  <a:pt x="90" y="112"/>
                </a:lnTo>
                <a:lnTo>
                  <a:pt x="84" y="103"/>
                </a:lnTo>
                <a:lnTo>
                  <a:pt x="80" y="91"/>
                </a:lnTo>
                <a:lnTo>
                  <a:pt x="74" y="82"/>
                </a:lnTo>
                <a:lnTo>
                  <a:pt x="71" y="70"/>
                </a:lnTo>
                <a:lnTo>
                  <a:pt x="65" y="59"/>
                </a:lnTo>
                <a:lnTo>
                  <a:pt x="61" y="47"/>
                </a:lnTo>
                <a:lnTo>
                  <a:pt x="44" y="32"/>
                </a:lnTo>
                <a:lnTo>
                  <a:pt x="40" y="30"/>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8" name="Freeform 21">
            <a:extLst>
              <a:ext uri="{FF2B5EF4-FFF2-40B4-BE49-F238E27FC236}">
                <a16:creationId xmlns:a16="http://schemas.microsoft.com/office/drawing/2014/main" xmlns="" id="{7983F86F-57BB-4DFD-99F2-69392B02D63F}"/>
              </a:ext>
            </a:extLst>
          </p:cNvPr>
          <p:cNvSpPr>
            <a:spLocks/>
          </p:cNvSpPr>
          <p:nvPr/>
        </p:nvSpPr>
        <p:spPr bwMode="auto">
          <a:xfrm>
            <a:off x="3130072" y="4016619"/>
            <a:ext cx="108438" cy="117231"/>
          </a:xfrm>
          <a:custGeom>
            <a:avLst/>
            <a:gdLst/>
            <a:ahLst/>
            <a:cxnLst>
              <a:cxn ang="0">
                <a:pos x="21" y="126"/>
              </a:cxn>
              <a:cxn ang="0">
                <a:pos x="20" y="122"/>
              </a:cxn>
              <a:cxn ang="0">
                <a:pos x="18" y="116"/>
              </a:cxn>
              <a:cxn ang="0">
                <a:pos x="18" y="110"/>
              </a:cxn>
              <a:cxn ang="0">
                <a:pos x="18" y="103"/>
              </a:cxn>
              <a:cxn ang="0">
                <a:pos x="18" y="99"/>
              </a:cxn>
              <a:cxn ang="0">
                <a:pos x="18" y="87"/>
              </a:cxn>
              <a:cxn ang="0">
                <a:pos x="18" y="78"/>
              </a:cxn>
              <a:cxn ang="0">
                <a:pos x="18" y="68"/>
              </a:cxn>
              <a:cxn ang="0">
                <a:pos x="16" y="63"/>
              </a:cxn>
              <a:cxn ang="0">
                <a:pos x="12" y="57"/>
              </a:cxn>
              <a:cxn ang="0">
                <a:pos x="8" y="49"/>
              </a:cxn>
              <a:cxn ang="0">
                <a:pos x="2" y="44"/>
              </a:cxn>
              <a:cxn ang="0">
                <a:pos x="0" y="36"/>
              </a:cxn>
              <a:cxn ang="0">
                <a:pos x="0" y="34"/>
              </a:cxn>
              <a:cxn ang="0">
                <a:pos x="2" y="30"/>
              </a:cxn>
              <a:cxn ang="0">
                <a:pos x="6" y="26"/>
              </a:cxn>
              <a:cxn ang="0">
                <a:pos x="12" y="25"/>
              </a:cxn>
              <a:cxn ang="0">
                <a:pos x="14" y="25"/>
              </a:cxn>
              <a:cxn ang="0">
                <a:pos x="23" y="26"/>
              </a:cxn>
              <a:cxn ang="0">
                <a:pos x="29" y="32"/>
              </a:cxn>
              <a:cxn ang="0">
                <a:pos x="37" y="38"/>
              </a:cxn>
              <a:cxn ang="0">
                <a:pos x="46" y="40"/>
              </a:cxn>
              <a:cxn ang="0">
                <a:pos x="58" y="40"/>
              </a:cxn>
              <a:cxn ang="0">
                <a:pos x="73" y="28"/>
              </a:cxn>
              <a:cxn ang="0">
                <a:pos x="82" y="13"/>
              </a:cxn>
              <a:cxn ang="0">
                <a:pos x="96" y="2"/>
              </a:cxn>
              <a:cxn ang="0">
                <a:pos x="107" y="0"/>
              </a:cxn>
              <a:cxn ang="0">
                <a:pos x="123" y="9"/>
              </a:cxn>
              <a:cxn ang="0">
                <a:pos x="124" y="26"/>
              </a:cxn>
              <a:cxn ang="0">
                <a:pos x="128" y="44"/>
              </a:cxn>
              <a:cxn ang="0">
                <a:pos x="147" y="53"/>
              </a:cxn>
              <a:cxn ang="0">
                <a:pos x="147" y="53"/>
              </a:cxn>
              <a:cxn ang="0">
                <a:pos x="147" y="57"/>
              </a:cxn>
              <a:cxn ang="0">
                <a:pos x="144" y="53"/>
              </a:cxn>
              <a:cxn ang="0">
                <a:pos x="145" y="57"/>
              </a:cxn>
              <a:cxn ang="0">
                <a:pos x="147" y="61"/>
              </a:cxn>
              <a:cxn ang="0">
                <a:pos x="147" y="63"/>
              </a:cxn>
              <a:cxn ang="0">
                <a:pos x="142" y="78"/>
              </a:cxn>
              <a:cxn ang="0">
                <a:pos x="128" y="91"/>
              </a:cxn>
              <a:cxn ang="0">
                <a:pos x="113" y="105"/>
              </a:cxn>
              <a:cxn ang="0">
                <a:pos x="103" y="118"/>
              </a:cxn>
              <a:cxn ang="0">
                <a:pos x="102" y="126"/>
              </a:cxn>
              <a:cxn ang="0">
                <a:pos x="94" y="141"/>
              </a:cxn>
              <a:cxn ang="0">
                <a:pos x="82" y="158"/>
              </a:cxn>
              <a:cxn ang="0">
                <a:pos x="69" y="168"/>
              </a:cxn>
              <a:cxn ang="0">
                <a:pos x="61" y="169"/>
              </a:cxn>
              <a:cxn ang="0">
                <a:pos x="54" y="169"/>
              </a:cxn>
              <a:cxn ang="0">
                <a:pos x="50" y="169"/>
              </a:cxn>
              <a:cxn ang="0">
                <a:pos x="48" y="166"/>
              </a:cxn>
              <a:cxn ang="0">
                <a:pos x="42" y="156"/>
              </a:cxn>
              <a:cxn ang="0">
                <a:pos x="39" y="147"/>
              </a:cxn>
              <a:cxn ang="0">
                <a:pos x="31" y="139"/>
              </a:cxn>
              <a:cxn ang="0">
                <a:pos x="27" y="137"/>
              </a:cxn>
              <a:cxn ang="0">
                <a:pos x="27" y="135"/>
              </a:cxn>
              <a:cxn ang="0">
                <a:pos x="25" y="131"/>
              </a:cxn>
              <a:cxn ang="0">
                <a:pos x="21" y="126"/>
              </a:cxn>
              <a:cxn ang="0">
                <a:pos x="20" y="122"/>
              </a:cxn>
              <a:cxn ang="0">
                <a:pos x="12" y="122"/>
              </a:cxn>
              <a:cxn ang="0">
                <a:pos x="12" y="124"/>
              </a:cxn>
              <a:cxn ang="0">
                <a:pos x="12" y="124"/>
              </a:cxn>
            </a:cxnLst>
            <a:rect l="0" t="0" r="r" b="b"/>
            <a:pathLst>
              <a:path w="147" h="169">
                <a:moveTo>
                  <a:pt x="21" y="126"/>
                </a:moveTo>
                <a:lnTo>
                  <a:pt x="21" y="126"/>
                </a:lnTo>
                <a:lnTo>
                  <a:pt x="21" y="124"/>
                </a:lnTo>
                <a:lnTo>
                  <a:pt x="20" y="122"/>
                </a:lnTo>
                <a:lnTo>
                  <a:pt x="20" y="118"/>
                </a:lnTo>
                <a:lnTo>
                  <a:pt x="18" y="116"/>
                </a:lnTo>
                <a:lnTo>
                  <a:pt x="18" y="114"/>
                </a:lnTo>
                <a:lnTo>
                  <a:pt x="18" y="110"/>
                </a:lnTo>
                <a:lnTo>
                  <a:pt x="18" y="107"/>
                </a:lnTo>
                <a:lnTo>
                  <a:pt x="18" y="103"/>
                </a:lnTo>
                <a:lnTo>
                  <a:pt x="18" y="103"/>
                </a:lnTo>
                <a:lnTo>
                  <a:pt x="18" y="99"/>
                </a:lnTo>
                <a:lnTo>
                  <a:pt x="18" y="93"/>
                </a:lnTo>
                <a:lnTo>
                  <a:pt x="18" y="87"/>
                </a:lnTo>
                <a:lnTo>
                  <a:pt x="18" y="84"/>
                </a:lnTo>
                <a:lnTo>
                  <a:pt x="18" y="78"/>
                </a:lnTo>
                <a:lnTo>
                  <a:pt x="18" y="74"/>
                </a:lnTo>
                <a:lnTo>
                  <a:pt x="18" y="68"/>
                </a:lnTo>
                <a:lnTo>
                  <a:pt x="16" y="63"/>
                </a:lnTo>
                <a:lnTo>
                  <a:pt x="16" y="63"/>
                </a:lnTo>
                <a:lnTo>
                  <a:pt x="14" y="59"/>
                </a:lnTo>
                <a:lnTo>
                  <a:pt x="12" y="57"/>
                </a:lnTo>
                <a:lnTo>
                  <a:pt x="10" y="53"/>
                </a:lnTo>
                <a:lnTo>
                  <a:pt x="8" y="49"/>
                </a:lnTo>
                <a:lnTo>
                  <a:pt x="4" y="47"/>
                </a:lnTo>
                <a:lnTo>
                  <a:pt x="2" y="44"/>
                </a:lnTo>
                <a:lnTo>
                  <a:pt x="0" y="40"/>
                </a:lnTo>
                <a:lnTo>
                  <a:pt x="0" y="36"/>
                </a:lnTo>
                <a:lnTo>
                  <a:pt x="0" y="36"/>
                </a:lnTo>
                <a:lnTo>
                  <a:pt x="0" y="34"/>
                </a:lnTo>
                <a:lnTo>
                  <a:pt x="2" y="32"/>
                </a:lnTo>
                <a:lnTo>
                  <a:pt x="2" y="30"/>
                </a:lnTo>
                <a:lnTo>
                  <a:pt x="4" y="28"/>
                </a:lnTo>
                <a:lnTo>
                  <a:pt x="6" y="26"/>
                </a:lnTo>
                <a:lnTo>
                  <a:pt x="8" y="25"/>
                </a:lnTo>
                <a:lnTo>
                  <a:pt x="12" y="25"/>
                </a:lnTo>
                <a:lnTo>
                  <a:pt x="14" y="25"/>
                </a:lnTo>
                <a:lnTo>
                  <a:pt x="14" y="25"/>
                </a:lnTo>
                <a:lnTo>
                  <a:pt x="18" y="25"/>
                </a:lnTo>
                <a:lnTo>
                  <a:pt x="23" y="26"/>
                </a:lnTo>
                <a:lnTo>
                  <a:pt x="27" y="30"/>
                </a:lnTo>
                <a:lnTo>
                  <a:pt x="29" y="32"/>
                </a:lnTo>
                <a:lnTo>
                  <a:pt x="33" y="36"/>
                </a:lnTo>
                <a:lnTo>
                  <a:pt x="37" y="38"/>
                </a:lnTo>
                <a:lnTo>
                  <a:pt x="42" y="40"/>
                </a:lnTo>
                <a:lnTo>
                  <a:pt x="46" y="40"/>
                </a:lnTo>
                <a:lnTo>
                  <a:pt x="46" y="40"/>
                </a:lnTo>
                <a:lnTo>
                  <a:pt x="58" y="40"/>
                </a:lnTo>
                <a:lnTo>
                  <a:pt x="67" y="34"/>
                </a:lnTo>
                <a:lnTo>
                  <a:pt x="73" y="28"/>
                </a:lnTo>
                <a:lnTo>
                  <a:pt x="77" y="21"/>
                </a:lnTo>
                <a:lnTo>
                  <a:pt x="82" y="13"/>
                </a:lnTo>
                <a:lnTo>
                  <a:pt x="88" y="7"/>
                </a:lnTo>
                <a:lnTo>
                  <a:pt x="96" y="2"/>
                </a:lnTo>
                <a:lnTo>
                  <a:pt x="107" y="0"/>
                </a:lnTo>
                <a:lnTo>
                  <a:pt x="107" y="0"/>
                </a:lnTo>
                <a:lnTo>
                  <a:pt x="117" y="4"/>
                </a:lnTo>
                <a:lnTo>
                  <a:pt x="123" y="9"/>
                </a:lnTo>
                <a:lnTo>
                  <a:pt x="124" y="17"/>
                </a:lnTo>
                <a:lnTo>
                  <a:pt x="124" y="26"/>
                </a:lnTo>
                <a:lnTo>
                  <a:pt x="126" y="36"/>
                </a:lnTo>
                <a:lnTo>
                  <a:pt x="128" y="44"/>
                </a:lnTo>
                <a:lnTo>
                  <a:pt x="136" y="51"/>
                </a:lnTo>
                <a:lnTo>
                  <a:pt x="147" y="53"/>
                </a:lnTo>
                <a:lnTo>
                  <a:pt x="147" y="53"/>
                </a:lnTo>
                <a:lnTo>
                  <a:pt x="147" y="53"/>
                </a:lnTo>
                <a:lnTo>
                  <a:pt x="147" y="55"/>
                </a:lnTo>
                <a:lnTo>
                  <a:pt x="147" y="57"/>
                </a:lnTo>
                <a:lnTo>
                  <a:pt x="147" y="59"/>
                </a:lnTo>
                <a:lnTo>
                  <a:pt x="144" y="53"/>
                </a:lnTo>
                <a:lnTo>
                  <a:pt x="144" y="53"/>
                </a:lnTo>
                <a:lnTo>
                  <a:pt x="145" y="57"/>
                </a:lnTo>
                <a:lnTo>
                  <a:pt x="145" y="59"/>
                </a:lnTo>
                <a:lnTo>
                  <a:pt x="147" y="61"/>
                </a:lnTo>
                <a:lnTo>
                  <a:pt x="147" y="63"/>
                </a:lnTo>
                <a:lnTo>
                  <a:pt x="147" y="63"/>
                </a:lnTo>
                <a:lnTo>
                  <a:pt x="147" y="70"/>
                </a:lnTo>
                <a:lnTo>
                  <a:pt x="142" y="78"/>
                </a:lnTo>
                <a:lnTo>
                  <a:pt x="136" y="84"/>
                </a:lnTo>
                <a:lnTo>
                  <a:pt x="128" y="91"/>
                </a:lnTo>
                <a:lnTo>
                  <a:pt x="121" y="97"/>
                </a:lnTo>
                <a:lnTo>
                  <a:pt x="113" y="105"/>
                </a:lnTo>
                <a:lnTo>
                  <a:pt x="107" y="112"/>
                </a:lnTo>
                <a:lnTo>
                  <a:pt x="103" y="118"/>
                </a:lnTo>
                <a:lnTo>
                  <a:pt x="103" y="118"/>
                </a:lnTo>
                <a:lnTo>
                  <a:pt x="102" y="126"/>
                </a:lnTo>
                <a:lnTo>
                  <a:pt x="98" y="133"/>
                </a:lnTo>
                <a:lnTo>
                  <a:pt x="94" y="141"/>
                </a:lnTo>
                <a:lnTo>
                  <a:pt x="88" y="150"/>
                </a:lnTo>
                <a:lnTo>
                  <a:pt x="82" y="158"/>
                </a:lnTo>
                <a:lnTo>
                  <a:pt x="77" y="164"/>
                </a:lnTo>
                <a:lnTo>
                  <a:pt x="69" y="168"/>
                </a:lnTo>
                <a:lnTo>
                  <a:pt x="61" y="169"/>
                </a:lnTo>
                <a:lnTo>
                  <a:pt x="61" y="169"/>
                </a:lnTo>
                <a:lnTo>
                  <a:pt x="58" y="169"/>
                </a:lnTo>
                <a:lnTo>
                  <a:pt x="54" y="169"/>
                </a:lnTo>
                <a:lnTo>
                  <a:pt x="52" y="169"/>
                </a:lnTo>
                <a:lnTo>
                  <a:pt x="50" y="169"/>
                </a:lnTo>
                <a:lnTo>
                  <a:pt x="50" y="169"/>
                </a:lnTo>
                <a:lnTo>
                  <a:pt x="48" y="166"/>
                </a:lnTo>
                <a:lnTo>
                  <a:pt x="46" y="160"/>
                </a:lnTo>
                <a:lnTo>
                  <a:pt x="42" y="156"/>
                </a:lnTo>
                <a:lnTo>
                  <a:pt x="41" y="150"/>
                </a:lnTo>
                <a:lnTo>
                  <a:pt x="39" y="147"/>
                </a:lnTo>
                <a:lnTo>
                  <a:pt x="35" y="143"/>
                </a:lnTo>
                <a:lnTo>
                  <a:pt x="31" y="139"/>
                </a:lnTo>
                <a:lnTo>
                  <a:pt x="27" y="137"/>
                </a:lnTo>
                <a:lnTo>
                  <a:pt x="27" y="137"/>
                </a:lnTo>
                <a:lnTo>
                  <a:pt x="27" y="137"/>
                </a:lnTo>
                <a:lnTo>
                  <a:pt x="27" y="135"/>
                </a:lnTo>
                <a:lnTo>
                  <a:pt x="25" y="133"/>
                </a:lnTo>
                <a:lnTo>
                  <a:pt x="25" y="131"/>
                </a:lnTo>
                <a:lnTo>
                  <a:pt x="23" y="128"/>
                </a:lnTo>
                <a:lnTo>
                  <a:pt x="21" y="126"/>
                </a:lnTo>
                <a:lnTo>
                  <a:pt x="21" y="124"/>
                </a:lnTo>
                <a:lnTo>
                  <a:pt x="20" y="122"/>
                </a:lnTo>
                <a:lnTo>
                  <a:pt x="12" y="122"/>
                </a:lnTo>
                <a:lnTo>
                  <a:pt x="12" y="122"/>
                </a:lnTo>
                <a:lnTo>
                  <a:pt x="12" y="122"/>
                </a:lnTo>
                <a:lnTo>
                  <a:pt x="12" y="124"/>
                </a:lnTo>
                <a:lnTo>
                  <a:pt x="12" y="124"/>
                </a:lnTo>
                <a:lnTo>
                  <a:pt x="12" y="124"/>
                </a:lnTo>
                <a:lnTo>
                  <a:pt x="21" y="126"/>
                </a:lnTo>
              </a:path>
            </a:pathLst>
          </a:custGeom>
          <a:solidFill>
            <a:srgbClr val="009640"/>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69" name="Freeform 22">
            <a:extLst>
              <a:ext uri="{FF2B5EF4-FFF2-40B4-BE49-F238E27FC236}">
                <a16:creationId xmlns:a16="http://schemas.microsoft.com/office/drawing/2014/main" xmlns="" id="{2FF5DB92-1967-45AC-BED3-A811D50A822F}"/>
              </a:ext>
            </a:extLst>
          </p:cNvPr>
          <p:cNvSpPr>
            <a:spLocks/>
          </p:cNvSpPr>
          <p:nvPr/>
        </p:nvSpPr>
        <p:spPr bwMode="auto">
          <a:xfrm>
            <a:off x="2123352" y="3596053"/>
            <a:ext cx="1129812" cy="1030166"/>
          </a:xfrm>
          <a:custGeom>
            <a:avLst/>
            <a:gdLst/>
            <a:ahLst/>
            <a:cxnLst>
              <a:cxn ang="0">
                <a:pos x="511" y="170"/>
              </a:cxn>
              <a:cxn ang="0">
                <a:pos x="513" y="80"/>
              </a:cxn>
              <a:cxn ang="0">
                <a:pos x="612" y="27"/>
              </a:cxn>
              <a:cxn ang="0">
                <a:pos x="734" y="92"/>
              </a:cxn>
              <a:cxn ang="0">
                <a:pos x="828" y="67"/>
              </a:cxn>
              <a:cxn ang="0">
                <a:pos x="883" y="55"/>
              </a:cxn>
              <a:cxn ang="0">
                <a:pos x="965" y="23"/>
              </a:cxn>
              <a:cxn ang="0">
                <a:pos x="1030" y="21"/>
              </a:cxn>
              <a:cxn ang="0">
                <a:pos x="1116" y="19"/>
              </a:cxn>
              <a:cxn ang="0">
                <a:pos x="1188" y="4"/>
              </a:cxn>
              <a:cxn ang="0">
                <a:pos x="1242" y="57"/>
              </a:cxn>
              <a:cxn ang="0">
                <a:pos x="1312" y="65"/>
              </a:cxn>
              <a:cxn ang="0">
                <a:pos x="1375" y="52"/>
              </a:cxn>
              <a:cxn ang="0">
                <a:pos x="1450" y="107"/>
              </a:cxn>
              <a:cxn ang="0">
                <a:pos x="1471" y="147"/>
              </a:cxn>
              <a:cxn ang="0">
                <a:pos x="1473" y="199"/>
              </a:cxn>
              <a:cxn ang="0">
                <a:pos x="1499" y="248"/>
              </a:cxn>
              <a:cxn ang="0">
                <a:pos x="1431" y="326"/>
              </a:cxn>
              <a:cxn ang="0">
                <a:pos x="1396" y="395"/>
              </a:cxn>
              <a:cxn ang="0">
                <a:pos x="1375" y="521"/>
              </a:cxn>
              <a:cxn ang="0">
                <a:pos x="1347" y="578"/>
              </a:cxn>
              <a:cxn ang="0">
                <a:pos x="1322" y="624"/>
              </a:cxn>
              <a:cxn ang="0">
                <a:pos x="1345" y="666"/>
              </a:cxn>
              <a:cxn ang="0">
                <a:pos x="1351" y="719"/>
              </a:cxn>
              <a:cxn ang="0">
                <a:pos x="1345" y="733"/>
              </a:cxn>
              <a:cxn ang="0">
                <a:pos x="1351" y="775"/>
              </a:cxn>
              <a:cxn ang="0">
                <a:pos x="1349" y="843"/>
              </a:cxn>
              <a:cxn ang="0">
                <a:pos x="1358" y="893"/>
              </a:cxn>
              <a:cxn ang="0">
                <a:pos x="1377" y="964"/>
              </a:cxn>
              <a:cxn ang="0">
                <a:pos x="1433" y="1028"/>
              </a:cxn>
              <a:cxn ang="0">
                <a:pos x="1375" y="1089"/>
              </a:cxn>
              <a:cxn ang="0">
                <a:pos x="1314" y="1131"/>
              </a:cxn>
              <a:cxn ang="0">
                <a:pos x="1286" y="1181"/>
              </a:cxn>
              <a:cxn ang="0">
                <a:pos x="1291" y="1257"/>
              </a:cxn>
              <a:cxn ang="0">
                <a:pos x="1274" y="1341"/>
              </a:cxn>
              <a:cxn ang="0">
                <a:pos x="1360" y="1419"/>
              </a:cxn>
              <a:cxn ang="0">
                <a:pos x="1368" y="1484"/>
              </a:cxn>
              <a:cxn ang="0">
                <a:pos x="1316" y="1488"/>
              </a:cxn>
              <a:cxn ang="0">
                <a:pos x="1261" y="1416"/>
              </a:cxn>
              <a:cxn ang="0">
                <a:pos x="1171" y="1351"/>
              </a:cxn>
              <a:cxn ang="0">
                <a:pos x="1074" y="1370"/>
              </a:cxn>
              <a:cxn ang="0">
                <a:pos x="1015" y="1322"/>
              </a:cxn>
              <a:cxn ang="0">
                <a:pos x="954" y="1324"/>
              </a:cxn>
              <a:cxn ang="0">
                <a:pos x="870" y="1307"/>
              </a:cxn>
              <a:cxn ang="0">
                <a:pos x="796" y="1324"/>
              </a:cxn>
              <a:cxn ang="0">
                <a:pos x="797" y="1250"/>
              </a:cxn>
              <a:cxn ang="0">
                <a:pos x="761" y="1175"/>
              </a:cxn>
              <a:cxn ang="0">
                <a:pos x="654" y="1009"/>
              </a:cxn>
              <a:cxn ang="0">
                <a:pos x="576" y="1009"/>
              </a:cxn>
              <a:cxn ang="0">
                <a:pos x="494" y="1068"/>
              </a:cxn>
              <a:cxn ang="0">
                <a:pos x="372" y="1011"/>
              </a:cxn>
              <a:cxn ang="0">
                <a:pos x="342" y="904"/>
              </a:cxn>
              <a:cxn ang="0">
                <a:pos x="38" y="901"/>
              </a:cxn>
              <a:cxn ang="0">
                <a:pos x="15" y="864"/>
              </a:cxn>
              <a:cxn ang="0">
                <a:pos x="59" y="803"/>
              </a:cxn>
              <a:cxn ang="0">
                <a:pos x="164" y="778"/>
              </a:cxn>
              <a:cxn ang="0">
                <a:pos x="172" y="824"/>
              </a:cxn>
              <a:cxn ang="0">
                <a:pos x="263" y="758"/>
              </a:cxn>
              <a:cxn ang="0">
                <a:pos x="317" y="664"/>
              </a:cxn>
              <a:cxn ang="0">
                <a:pos x="368" y="538"/>
              </a:cxn>
              <a:cxn ang="0">
                <a:pos x="433" y="445"/>
              </a:cxn>
              <a:cxn ang="0">
                <a:pos x="460" y="303"/>
              </a:cxn>
            </a:cxnLst>
            <a:rect l="0" t="0" r="r" b="b"/>
            <a:pathLst>
              <a:path w="1499" h="1494">
                <a:moveTo>
                  <a:pt x="466" y="261"/>
                </a:moveTo>
                <a:lnTo>
                  <a:pt x="466" y="261"/>
                </a:lnTo>
                <a:lnTo>
                  <a:pt x="471" y="250"/>
                </a:lnTo>
                <a:lnTo>
                  <a:pt x="475" y="242"/>
                </a:lnTo>
                <a:lnTo>
                  <a:pt x="481" y="235"/>
                </a:lnTo>
                <a:lnTo>
                  <a:pt x="487" y="229"/>
                </a:lnTo>
                <a:lnTo>
                  <a:pt x="492" y="221"/>
                </a:lnTo>
                <a:lnTo>
                  <a:pt x="498" y="214"/>
                </a:lnTo>
                <a:lnTo>
                  <a:pt x="502" y="206"/>
                </a:lnTo>
                <a:lnTo>
                  <a:pt x="507" y="197"/>
                </a:lnTo>
                <a:lnTo>
                  <a:pt x="507" y="197"/>
                </a:lnTo>
                <a:lnTo>
                  <a:pt x="507" y="191"/>
                </a:lnTo>
                <a:lnTo>
                  <a:pt x="509" y="185"/>
                </a:lnTo>
                <a:lnTo>
                  <a:pt x="511" y="179"/>
                </a:lnTo>
                <a:lnTo>
                  <a:pt x="511" y="176"/>
                </a:lnTo>
                <a:lnTo>
                  <a:pt x="511" y="170"/>
                </a:lnTo>
                <a:lnTo>
                  <a:pt x="511" y="164"/>
                </a:lnTo>
                <a:lnTo>
                  <a:pt x="511" y="160"/>
                </a:lnTo>
                <a:lnTo>
                  <a:pt x="511" y="155"/>
                </a:lnTo>
                <a:lnTo>
                  <a:pt x="509" y="149"/>
                </a:lnTo>
                <a:lnTo>
                  <a:pt x="509" y="143"/>
                </a:lnTo>
                <a:lnTo>
                  <a:pt x="509" y="139"/>
                </a:lnTo>
                <a:lnTo>
                  <a:pt x="507" y="134"/>
                </a:lnTo>
                <a:lnTo>
                  <a:pt x="507" y="128"/>
                </a:lnTo>
                <a:lnTo>
                  <a:pt x="507" y="124"/>
                </a:lnTo>
                <a:lnTo>
                  <a:pt x="507" y="118"/>
                </a:lnTo>
                <a:lnTo>
                  <a:pt x="507" y="113"/>
                </a:lnTo>
                <a:lnTo>
                  <a:pt x="507" y="113"/>
                </a:lnTo>
                <a:lnTo>
                  <a:pt x="507" y="105"/>
                </a:lnTo>
                <a:lnTo>
                  <a:pt x="507" y="97"/>
                </a:lnTo>
                <a:lnTo>
                  <a:pt x="511" y="90"/>
                </a:lnTo>
                <a:lnTo>
                  <a:pt x="513" y="80"/>
                </a:lnTo>
                <a:lnTo>
                  <a:pt x="517" y="73"/>
                </a:lnTo>
                <a:lnTo>
                  <a:pt x="521" y="63"/>
                </a:lnTo>
                <a:lnTo>
                  <a:pt x="525" y="55"/>
                </a:lnTo>
                <a:lnTo>
                  <a:pt x="530" y="48"/>
                </a:lnTo>
                <a:lnTo>
                  <a:pt x="536" y="40"/>
                </a:lnTo>
                <a:lnTo>
                  <a:pt x="542" y="34"/>
                </a:lnTo>
                <a:lnTo>
                  <a:pt x="549" y="29"/>
                </a:lnTo>
                <a:lnTo>
                  <a:pt x="555" y="23"/>
                </a:lnTo>
                <a:lnTo>
                  <a:pt x="563" y="19"/>
                </a:lnTo>
                <a:lnTo>
                  <a:pt x="569" y="15"/>
                </a:lnTo>
                <a:lnTo>
                  <a:pt x="576" y="13"/>
                </a:lnTo>
                <a:lnTo>
                  <a:pt x="584" y="13"/>
                </a:lnTo>
                <a:lnTo>
                  <a:pt x="584" y="13"/>
                </a:lnTo>
                <a:lnTo>
                  <a:pt x="595" y="15"/>
                </a:lnTo>
                <a:lnTo>
                  <a:pt x="605" y="21"/>
                </a:lnTo>
                <a:lnTo>
                  <a:pt x="612" y="27"/>
                </a:lnTo>
                <a:lnTo>
                  <a:pt x="620" y="36"/>
                </a:lnTo>
                <a:lnTo>
                  <a:pt x="628" y="46"/>
                </a:lnTo>
                <a:lnTo>
                  <a:pt x="635" y="54"/>
                </a:lnTo>
                <a:lnTo>
                  <a:pt x="641" y="61"/>
                </a:lnTo>
                <a:lnTo>
                  <a:pt x="649" y="67"/>
                </a:lnTo>
                <a:lnTo>
                  <a:pt x="649" y="67"/>
                </a:lnTo>
                <a:lnTo>
                  <a:pt x="654" y="69"/>
                </a:lnTo>
                <a:lnTo>
                  <a:pt x="662" y="73"/>
                </a:lnTo>
                <a:lnTo>
                  <a:pt x="670" y="76"/>
                </a:lnTo>
                <a:lnTo>
                  <a:pt x="679" y="78"/>
                </a:lnTo>
                <a:lnTo>
                  <a:pt x="689" y="82"/>
                </a:lnTo>
                <a:lnTo>
                  <a:pt x="696" y="84"/>
                </a:lnTo>
                <a:lnTo>
                  <a:pt x="706" y="86"/>
                </a:lnTo>
                <a:lnTo>
                  <a:pt x="715" y="88"/>
                </a:lnTo>
                <a:lnTo>
                  <a:pt x="725" y="90"/>
                </a:lnTo>
                <a:lnTo>
                  <a:pt x="734" y="92"/>
                </a:lnTo>
                <a:lnTo>
                  <a:pt x="744" y="94"/>
                </a:lnTo>
                <a:lnTo>
                  <a:pt x="754" y="94"/>
                </a:lnTo>
                <a:lnTo>
                  <a:pt x="763" y="96"/>
                </a:lnTo>
                <a:lnTo>
                  <a:pt x="773" y="96"/>
                </a:lnTo>
                <a:lnTo>
                  <a:pt x="780" y="96"/>
                </a:lnTo>
                <a:lnTo>
                  <a:pt x="788" y="96"/>
                </a:lnTo>
                <a:lnTo>
                  <a:pt x="788" y="96"/>
                </a:lnTo>
                <a:lnTo>
                  <a:pt x="796" y="96"/>
                </a:lnTo>
                <a:lnTo>
                  <a:pt x="801" y="94"/>
                </a:lnTo>
                <a:lnTo>
                  <a:pt x="807" y="92"/>
                </a:lnTo>
                <a:lnTo>
                  <a:pt x="811" y="88"/>
                </a:lnTo>
                <a:lnTo>
                  <a:pt x="815" y="84"/>
                </a:lnTo>
                <a:lnTo>
                  <a:pt x="818" y="80"/>
                </a:lnTo>
                <a:lnTo>
                  <a:pt x="822" y="76"/>
                </a:lnTo>
                <a:lnTo>
                  <a:pt x="824" y="71"/>
                </a:lnTo>
                <a:lnTo>
                  <a:pt x="828" y="67"/>
                </a:lnTo>
                <a:lnTo>
                  <a:pt x="832" y="63"/>
                </a:lnTo>
                <a:lnTo>
                  <a:pt x="834" y="57"/>
                </a:lnTo>
                <a:lnTo>
                  <a:pt x="837" y="55"/>
                </a:lnTo>
                <a:lnTo>
                  <a:pt x="843" y="52"/>
                </a:lnTo>
                <a:lnTo>
                  <a:pt x="849" y="48"/>
                </a:lnTo>
                <a:lnTo>
                  <a:pt x="855" y="48"/>
                </a:lnTo>
                <a:lnTo>
                  <a:pt x="860" y="46"/>
                </a:lnTo>
                <a:lnTo>
                  <a:pt x="860" y="46"/>
                </a:lnTo>
                <a:lnTo>
                  <a:pt x="862" y="48"/>
                </a:lnTo>
                <a:lnTo>
                  <a:pt x="866" y="48"/>
                </a:lnTo>
                <a:lnTo>
                  <a:pt x="868" y="50"/>
                </a:lnTo>
                <a:lnTo>
                  <a:pt x="872" y="52"/>
                </a:lnTo>
                <a:lnTo>
                  <a:pt x="874" y="52"/>
                </a:lnTo>
                <a:lnTo>
                  <a:pt x="876" y="54"/>
                </a:lnTo>
                <a:lnTo>
                  <a:pt x="879" y="55"/>
                </a:lnTo>
                <a:lnTo>
                  <a:pt x="883" y="55"/>
                </a:lnTo>
                <a:lnTo>
                  <a:pt x="883" y="55"/>
                </a:lnTo>
                <a:lnTo>
                  <a:pt x="889" y="55"/>
                </a:lnTo>
                <a:lnTo>
                  <a:pt x="895" y="54"/>
                </a:lnTo>
                <a:lnTo>
                  <a:pt x="900" y="52"/>
                </a:lnTo>
                <a:lnTo>
                  <a:pt x="906" y="50"/>
                </a:lnTo>
                <a:lnTo>
                  <a:pt x="912" y="48"/>
                </a:lnTo>
                <a:lnTo>
                  <a:pt x="918" y="46"/>
                </a:lnTo>
                <a:lnTo>
                  <a:pt x="923" y="42"/>
                </a:lnTo>
                <a:lnTo>
                  <a:pt x="929" y="40"/>
                </a:lnTo>
                <a:lnTo>
                  <a:pt x="935" y="36"/>
                </a:lnTo>
                <a:lnTo>
                  <a:pt x="939" y="34"/>
                </a:lnTo>
                <a:lnTo>
                  <a:pt x="944" y="33"/>
                </a:lnTo>
                <a:lnTo>
                  <a:pt x="950" y="29"/>
                </a:lnTo>
                <a:lnTo>
                  <a:pt x="954" y="27"/>
                </a:lnTo>
                <a:lnTo>
                  <a:pt x="960" y="25"/>
                </a:lnTo>
                <a:lnTo>
                  <a:pt x="965" y="23"/>
                </a:lnTo>
                <a:lnTo>
                  <a:pt x="971" y="23"/>
                </a:lnTo>
                <a:lnTo>
                  <a:pt x="971" y="23"/>
                </a:lnTo>
                <a:lnTo>
                  <a:pt x="973" y="27"/>
                </a:lnTo>
                <a:lnTo>
                  <a:pt x="975" y="31"/>
                </a:lnTo>
                <a:lnTo>
                  <a:pt x="979" y="33"/>
                </a:lnTo>
                <a:lnTo>
                  <a:pt x="981" y="33"/>
                </a:lnTo>
                <a:lnTo>
                  <a:pt x="984" y="33"/>
                </a:lnTo>
                <a:lnTo>
                  <a:pt x="988" y="33"/>
                </a:lnTo>
                <a:lnTo>
                  <a:pt x="992" y="31"/>
                </a:lnTo>
                <a:lnTo>
                  <a:pt x="998" y="31"/>
                </a:lnTo>
                <a:lnTo>
                  <a:pt x="998" y="31"/>
                </a:lnTo>
                <a:lnTo>
                  <a:pt x="1007" y="31"/>
                </a:lnTo>
                <a:lnTo>
                  <a:pt x="1015" y="31"/>
                </a:lnTo>
                <a:lnTo>
                  <a:pt x="1023" y="29"/>
                </a:lnTo>
                <a:lnTo>
                  <a:pt x="1026" y="25"/>
                </a:lnTo>
                <a:lnTo>
                  <a:pt x="1030" y="21"/>
                </a:lnTo>
                <a:lnTo>
                  <a:pt x="1034" y="17"/>
                </a:lnTo>
                <a:lnTo>
                  <a:pt x="1036" y="10"/>
                </a:lnTo>
                <a:lnTo>
                  <a:pt x="1036" y="2"/>
                </a:lnTo>
                <a:lnTo>
                  <a:pt x="1036" y="2"/>
                </a:lnTo>
                <a:lnTo>
                  <a:pt x="1044" y="0"/>
                </a:lnTo>
                <a:lnTo>
                  <a:pt x="1051" y="0"/>
                </a:lnTo>
                <a:lnTo>
                  <a:pt x="1059" y="2"/>
                </a:lnTo>
                <a:lnTo>
                  <a:pt x="1064" y="2"/>
                </a:lnTo>
                <a:lnTo>
                  <a:pt x="1072" y="4"/>
                </a:lnTo>
                <a:lnTo>
                  <a:pt x="1078" y="6"/>
                </a:lnTo>
                <a:lnTo>
                  <a:pt x="1084" y="8"/>
                </a:lnTo>
                <a:lnTo>
                  <a:pt x="1091" y="10"/>
                </a:lnTo>
                <a:lnTo>
                  <a:pt x="1097" y="12"/>
                </a:lnTo>
                <a:lnTo>
                  <a:pt x="1103" y="13"/>
                </a:lnTo>
                <a:lnTo>
                  <a:pt x="1108" y="17"/>
                </a:lnTo>
                <a:lnTo>
                  <a:pt x="1116" y="19"/>
                </a:lnTo>
                <a:lnTo>
                  <a:pt x="1122" y="21"/>
                </a:lnTo>
                <a:lnTo>
                  <a:pt x="1129" y="21"/>
                </a:lnTo>
                <a:lnTo>
                  <a:pt x="1137" y="23"/>
                </a:lnTo>
                <a:lnTo>
                  <a:pt x="1145" y="23"/>
                </a:lnTo>
                <a:lnTo>
                  <a:pt x="1145" y="23"/>
                </a:lnTo>
                <a:lnTo>
                  <a:pt x="1152" y="23"/>
                </a:lnTo>
                <a:lnTo>
                  <a:pt x="1160" y="21"/>
                </a:lnTo>
                <a:lnTo>
                  <a:pt x="1166" y="21"/>
                </a:lnTo>
                <a:lnTo>
                  <a:pt x="1171" y="19"/>
                </a:lnTo>
                <a:lnTo>
                  <a:pt x="1175" y="17"/>
                </a:lnTo>
                <a:lnTo>
                  <a:pt x="1181" y="15"/>
                </a:lnTo>
                <a:lnTo>
                  <a:pt x="1187" y="15"/>
                </a:lnTo>
                <a:lnTo>
                  <a:pt x="1194" y="13"/>
                </a:lnTo>
                <a:lnTo>
                  <a:pt x="1188" y="2"/>
                </a:lnTo>
                <a:lnTo>
                  <a:pt x="1188" y="2"/>
                </a:lnTo>
                <a:lnTo>
                  <a:pt x="1188" y="4"/>
                </a:lnTo>
                <a:lnTo>
                  <a:pt x="1188" y="8"/>
                </a:lnTo>
                <a:lnTo>
                  <a:pt x="1190" y="12"/>
                </a:lnTo>
                <a:lnTo>
                  <a:pt x="1192" y="13"/>
                </a:lnTo>
                <a:lnTo>
                  <a:pt x="1192" y="13"/>
                </a:lnTo>
                <a:lnTo>
                  <a:pt x="1196" y="17"/>
                </a:lnTo>
                <a:lnTo>
                  <a:pt x="1200" y="19"/>
                </a:lnTo>
                <a:lnTo>
                  <a:pt x="1206" y="21"/>
                </a:lnTo>
                <a:lnTo>
                  <a:pt x="1209" y="25"/>
                </a:lnTo>
                <a:lnTo>
                  <a:pt x="1217" y="29"/>
                </a:lnTo>
                <a:lnTo>
                  <a:pt x="1221" y="31"/>
                </a:lnTo>
                <a:lnTo>
                  <a:pt x="1227" y="36"/>
                </a:lnTo>
                <a:lnTo>
                  <a:pt x="1230" y="40"/>
                </a:lnTo>
                <a:lnTo>
                  <a:pt x="1230" y="40"/>
                </a:lnTo>
                <a:lnTo>
                  <a:pt x="1234" y="46"/>
                </a:lnTo>
                <a:lnTo>
                  <a:pt x="1238" y="52"/>
                </a:lnTo>
                <a:lnTo>
                  <a:pt x="1242" y="57"/>
                </a:lnTo>
                <a:lnTo>
                  <a:pt x="1246" y="65"/>
                </a:lnTo>
                <a:lnTo>
                  <a:pt x="1251" y="71"/>
                </a:lnTo>
                <a:lnTo>
                  <a:pt x="1257" y="75"/>
                </a:lnTo>
                <a:lnTo>
                  <a:pt x="1265" y="76"/>
                </a:lnTo>
                <a:lnTo>
                  <a:pt x="1274" y="78"/>
                </a:lnTo>
                <a:lnTo>
                  <a:pt x="1274" y="78"/>
                </a:lnTo>
                <a:lnTo>
                  <a:pt x="1280" y="78"/>
                </a:lnTo>
                <a:lnTo>
                  <a:pt x="1284" y="76"/>
                </a:lnTo>
                <a:lnTo>
                  <a:pt x="1288" y="73"/>
                </a:lnTo>
                <a:lnTo>
                  <a:pt x="1290" y="71"/>
                </a:lnTo>
                <a:lnTo>
                  <a:pt x="1293" y="69"/>
                </a:lnTo>
                <a:lnTo>
                  <a:pt x="1297" y="67"/>
                </a:lnTo>
                <a:lnTo>
                  <a:pt x="1301" y="65"/>
                </a:lnTo>
                <a:lnTo>
                  <a:pt x="1307" y="65"/>
                </a:lnTo>
                <a:lnTo>
                  <a:pt x="1307" y="65"/>
                </a:lnTo>
                <a:lnTo>
                  <a:pt x="1312" y="65"/>
                </a:lnTo>
                <a:lnTo>
                  <a:pt x="1318" y="65"/>
                </a:lnTo>
                <a:lnTo>
                  <a:pt x="1324" y="67"/>
                </a:lnTo>
                <a:lnTo>
                  <a:pt x="1330" y="67"/>
                </a:lnTo>
                <a:lnTo>
                  <a:pt x="1335" y="69"/>
                </a:lnTo>
                <a:lnTo>
                  <a:pt x="1339" y="71"/>
                </a:lnTo>
                <a:lnTo>
                  <a:pt x="1345" y="71"/>
                </a:lnTo>
                <a:lnTo>
                  <a:pt x="1351" y="73"/>
                </a:lnTo>
                <a:lnTo>
                  <a:pt x="1351" y="73"/>
                </a:lnTo>
                <a:lnTo>
                  <a:pt x="1354" y="71"/>
                </a:lnTo>
                <a:lnTo>
                  <a:pt x="1358" y="69"/>
                </a:lnTo>
                <a:lnTo>
                  <a:pt x="1360" y="65"/>
                </a:lnTo>
                <a:lnTo>
                  <a:pt x="1362" y="61"/>
                </a:lnTo>
                <a:lnTo>
                  <a:pt x="1366" y="59"/>
                </a:lnTo>
                <a:lnTo>
                  <a:pt x="1368" y="55"/>
                </a:lnTo>
                <a:lnTo>
                  <a:pt x="1372" y="54"/>
                </a:lnTo>
                <a:lnTo>
                  <a:pt x="1375" y="52"/>
                </a:lnTo>
                <a:lnTo>
                  <a:pt x="1375" y="52"/>
                </a:lnTo>
                <a:lnTo>
                  <a:pt x="1385" y="55"/>
                </a:lnTo>
                <a:lnTo>
                  <a:pt x="1393" y="59"/>
                </a:lnTo>
                <a:lnTo>
                  <a:pt x="1400" y="67"/>
                </a:lnTo>
                <a:lnTo>
                  <a:pt x="1406" y="75"/>
                </a:lnTo>
                <a:lnTo>
                  <a:pt x="1412" y="84"/>
                </a:lnTo>
                <a:lnTo>
                  <a:pt x="1417" y="94"/>
                </a:lnTo>
                <a:lnTo>
                  <a:pt x="1423" y="99"/>
                </a:lnTo>
                <a:lnTo>
                  <a:pt x="1431" y="105"/>
                </a:lnTo>
                <a:lnTo>
                  <a:pt x="1431" y="105"/>
                </a:lnTo>
                <a:lnTo>
                  <a:pt x="1435" y="105"/>
                </a:lnTo>
                <a:lnTo>
                  <a:pt x="1438" y="105"/>
                </a:lnTo>
                <a:lnTo>
                  <a:pt x="1442" y="107"/>
                </a:lnTo>
                <a:lnTo>
                  <a:pt x="1444" y="107"/>
                </a:lnTo>
                <a:lnTo>
                  <a:pt x="1448" y="107"/>
                </a:lnTo>
                <a:lnTo>
                  <a:pt x="1450" y="107"/>
                </a:lnTo>
                <a:lnTo>
                  <a:pt x="1454" y="109"/>
                </a:lnTo>
                <a:lnTo>
                  <a:pt x="1456" y="111"/>
                </a:lnTo>
                <a:lnTo>
                  <a:pt x="1456" y="111"/>
                </a:lnTo>
                <a:lnTo>
                  <a:pt x="1456" y="115"/>
                </a:lnTo>
                <a:lnTo>
                  <a:pt x="1456" y="117"/>
                </a:lnTo>
                <a:lnTo>
                  <a:pt x="1456" y="120"/>
                </a:lnTo>
                <a:lnTo>
                  <a:pt x="1456" y="124"/>
                </a:lnTo>
                <a:lnTo>
                  <a:pt x="1457" y="128"/>
                </a:lnTo>
                <a:lnTo>
                  <a:pt x="1459" y="132"/>
                </a:lnTo>
                <a:lnTo>
                  <a:pt x="1461" y="134"/>
                </a:lnTo>
                <a:lnTo>
                  <a:pt x="1467" y="136"/>
                </a:lnTo>
                <a:lnTo>
                  <a:pt x="1469" y="134"/>
                </a:lnTo>
                <a:lnTo>
                  <a:pt x="1469" y="134"/>
                </a:lnTo>
                <a:lnTo>
                  <a:pt x="1471" y="139"/>
                </a:lnTo>
                <a:lnTo>
                  <a:pt x="1471" y="143"/>
                </a:lnTo>
                <a:lnTo>
                  <a:pt x="1471" y="147"/>
                </a:lnTo>
                <a:lnTo>
                  <a:pt x="1471" y="151"/>
                </a:lnTo>
                <a:lnTo>
                  <a:pt x="1471" y="157"/>
                </a:lnTo>
                <a:lnTo>
                  <a:pt x="1469" y="160"/>
                </a:lnTo>
                <a:lnTo>
                  <a:pt x="1469" y="166"/>
                </a:lnTo>
                <a:lnTo>
                  <a:pt x="1469" y="172"/>
                </a:lnTo>
                <a:lnTo>
                  <a:pt x="1469" y="172"/>
                </a:lnTo>
                <a:lnTo>
                  <a:pt x="1469" y="176"/>
                </a:lnTo>
                <a:lnTo>
                  <a:pt x="1469" y="179"/>
                </a:lnTo>
                <a:lnTo>
                  <a:pt x="1469" y="181"/>
                </a:lnTo>
                <a:lnTo>
                  <a:pt x="1471" y="183"/>
                </a:lnTo>
                <a:lnTo>
                  <a:pt x="1471" y="185"/>
                </a:lnTo>
                <a:lnTo>
                  <a:pt x="1473" y="187"/>
                </a:lnTo>
                <a:lnTo>
                  <a:pt x="1473" y="191"/>
                </a:lnTo>
                <a:lnTo>
                  <a:pt x="1473" y="195"/>
                </a:lnTo>
                <a:lnTo>
                  <a:pt x="1473" y="195"/>
                </a:lnTo>
                <a:lnTo>
                  <a:pt x="1473" y="199"/>
                </a:lnTo>
                <a:lnTo>
                  <a:pt x="1471" y="200"/>
                </a:lnTo>
                <a:lnTo>
                  <a:pt x="1471" y="202"/>
                </a:lnTo>
                <a:lnTo>
                  <a:pt x="1469" y="204"/>
                </a:lnTo>
                <a:lnTo>
                  <a:pt x="1467" y="208"/>
                </a:lnTo>
                <a:lnTo>
                  <a:pt x="1465" y="210"/>
                </a:lnTo>
                <a:lnTo>
                  <a:pt x="1465" y="214"/>
                </a:lnTo>
                <a:lnTo>
                  <a:pt x="1465" y="220"/>
                </a:lnTo>
                <a:lnTo>
                  <a:pt x="1465" y="220"/>
                </a:lnTo>
                <a:lnTo>
                  <a:pt x="1467" y="225"/>
                </a:lnTo>
                <a:lnTo>
                  <a:pt x="1471" y="229"/>
                </a:lnTo>
                <a:lnTo>
                  <a:pt x="1477" y="231"/>
                </a:lnTo>
                <a:lnTo>
                  <a:pt x="1482" y="233"/>
                </a:lnTo>
                <a:lnTo>
                  <a:pt x="1490" y="235"/>
                </a:lnTo>
                <a:lnTo>
                  <a:pt x="1496" y="239"/>
                </a:lnTo>
                <a:lnTo>
                  <a:pt x="1499" y="242"/>
                </a:lnTo>
                <a:lnTo>
                  <a:pt x="1499" y="248"/>
                </a:lnTo>
                <a:lnTo>
                  <a:pt x="1499" y="248"/>
                </a:lnTo>
                <a:lnTo>
                  <a:pt x="1499" y="254"/>
                </a:lnTo>
                <a:lnTo>
                  <a:pt x="1498" y="260"/>
                </a:lnTo>
                <a:lnTo>
                  <a:pt x="1494" y="263"/>
                </a:lnTo>
                <a:lnTo>
                  <a:pt x="1490" y="269"/>
                </a:lnTo>
                <a:lnTo>
                  <a:pt x="1486" y="273"/>
                </a:lnTo>
                <a:lnTo>
                  <a:pt x="1480" y="277"/>
                </a:lnTo>
                <a:lnTo>
                  <a:pt x="1475" y="281"/>
                </a:lnTo>
                <a:lnTo>
                  <a:pt x="1471" y="284"/>
                </a:lnTo>
                <a:lnTo>
                  <a:pt x="1471" y="284"/>
                </a:lnTo>
                <a:lnTo>
                  <a:pt x="1463" y="292"/>
                </a:lnTo>
                <a:lnTo>
                  <a:pt x="1457" y="298"/>
                </a:lnTo>
                <a:lnTo>
                  <a:pt x="1450" y="305"/>
                </a:lnTo>
                <a:lnTo>
                  <a:pt x="1444" y="313"/>
                </a:lnTo>
                <a:lnTo>
                  <a:pt x="1436" y="319"/>
                </a:lnTo>
                <a:lnTo>
                  <a:pt x="1431" y="326"/>
                </a:lnTo>
                <a:lnTo>
                  <a:pt x="1423" y="334"/>
                </a:lnTo>
                <a:lnTo>
                  <a:pt x="1415" y="340"/>
                </a:lnTo>
                <a:lnTo>
                  <a:pt x="1415" y="340"/>
                </a:lnTo>
                <a:lnTo>
                  <a:pt x="1414" y="342"/>
                </a:lnTo>
                <a:lnTo>
                  <a:pt x="1412" y="345"/>
                </a:lnTo>
                <a:lnTo>
                  <a:pt x="1408" y="347"/>
                </a:lnTo>
                <a:lnTo>
                  <a:pt x="1406" y="349"/>
                </a:lnTo>
                <a:lnTo>
                  <a:pt x="1404" y="351"/>
                </a:lnTo>
                <a:lnTo>
                  <a:pt x="1402" y="355"/>
                </a:lnTo>
                <a:lnTo>
                  <a:pt x="1400" y="359"/>
                </a:lnTo>
                <a:lnTo>
                  <a:pt x="1400" y="361"/>
                </a:lnTo>
                <a:lnTo>
                  <a:pt x="1400" y="361"/>
                </a:lnTo>
                <a:lnTo>
                  <a:pt x="1400" y="370"/>
                </a:lnTo>
                <a:lnTo>
                  <a:pt x="1398" y="378"/>
                </a:lnTo>
                <a:lnTo>
                  <a:pt x="1398" y="387"/>
                </a:lnTo>
                <a:lnTo>
                  <a:pt x="1396" y="395"/>
                </a:lnTo>
                <a:lnTo>
                  <a:pt x="1394" y="405"/>
                </a:lnTo>
                <a:lnTo>
                  <a:pt x="1393" y="412"/>
                </a:lnTo>
                <a:lnTo>
                  <a:pt x="1391" y="422"/>
                </a:lnTo>
                <a:lnTo>
                  <a:pt x="1389" y="431"/>
                </a:lnTo>
                <a:lnTo>
                  <a:pt x="1385" y="441"/>
                </a:lnTo>
                <a:lnTo>
                  <a:pt x="1383" y="450"/>
                </a:lnTo>
                <a:lnTo>
                  <a:pt x="1381" y="460"/>
                </a:lnTo>
                <a:lnTo>
                  <a:pt x="1379" y="469"/>
                </a:lnTo>
                <a:lnTo>
                  <a:pt x="1377" y="479"/>
                </a:lnTo>
                <a:lnTo>
                  <a:pt x="1377" y="490"/>
                </a:lnTo>
                <a:lnTo>
                  <a:pt x="1377" y="502"/>
                </a:lnTo>
                <a:lnTo>
                  <a:pt x="1375" y="513"/>
                </a:lnTo>
                <a:lnTo>
                  <a:pt x="1375" y="513"/>
                </a:lnTo>
                <a:lnTo>
                  <a:pt x="1375" y="515"/>
                </a:lnTo>
                <a:lnTo>
                  <a:pt x="1375" y="519"/>
                </a:lnTo>
                <a:lnTo>
                  <a:pt x="1375" y="521"/>
                </a:lnTo>
                <a:lnTo>
                  <a:pt x="1375" y="525"/>
                </a:lnTo>
                <a:lnTo>
                  <a:pt x="1377" y="527"/>
                </a:lnTo>
                <a:lnTo>
                  <a:pt x="1377" y="530"/>
                </a:lnTo>
                <a:lnTo>
                  <a:pt x="1377" y="532"/>
                </a:lnTo>
                <a:lnTo>
                  <a:pt x="1377" y="536"/>
                </a:lnTo>
                <a:lnTo>
                  <a:pt x="1377" y="536"/>
                </a:lnTo>
                <a:lnTo>
                  <a:pt x="1372" y="540"/>
                </a:lnTo>
                <a:lnTo>
                  <a:pt x="1366" y="544"/>
                </a:lnTo>
                <a:lnTo>
                  <a:pt x="1360" y="548"/>
                </a:lnTo>
                <a:lnTo>
                  <a:pt x="1356" y="553"/>
                </a:lnTo>
                <a:lnTo>
                  <a:pt x="1353" y="559"/>
                </a:lnTo>
                <a:lnTo>
                  <a:pt x="1349" y="563"/>
                </a:lnTo>
                <a:lnTo>
                  <a:pt x="1347" y="569"/>
                </a:lnTo>
                <a:lnTo>
                  <a:pt x="1347" y="574"/>
                </a:lnTo>
                <a:lnTo>
                  <a:pt x="1347" y="574"/>
                </a:lnTo>
                <a:lnTo>
                  <a:pt x="1347" y="578"/>
                </a:lnTo>
                <a:lnTo>
                  <a:pt x="1347" y="580"/>
                </a:lnTo>
                <a:lnTo>
                  <a:pt x="1349" y="584"/>
                </a:lnTo>
                <a:lnTo>
                  <a:pt x="1349" y="588"/>
                </a:lnTo>
                <a:lnTo>
                  <a:pt x="1349" y="590"/>
                </a:lnTo>
                <a:lnTo>
                  <a:pt x="1349" y="593"/>
                </a:lnTo>
                <a:lnTo>
                  <a:pt x="1347" y="595"/>
                </a:lnTo>
                <a:lnTo>
                  <a:pt x="1345" y="597"/>
                </a:lnTo>
                <a:lnTo>
                  <a:pt x="1345" y="597"/>
                </a:lnTo>
                <a:lnTo>
                  <a:pt x="1341" y="599"/>
                </a:lnTo>
                <a:lnTo>
                  <a:pt x="1337" y="601"/>
                </a:lnTo>
                <a:lnTo>
                  <a:pt x="1333" y="603"/>
                </a:lnTo>
                <a:lnTo>
                  <a:pt x="1330" y="605"/>
                </a:lnTo>
                <a:lnTo>
                  <a:pt x="1328" y="609"/>
                </a:lnTo>
                <a:lnTo>
                  <a:pt x="1326" y="613"/>
                </a:lnTo>
                <a:lnTo>
                  <a:pt x="1324" y="618"/>
                </a:lnTo>
                <a:lnTo>
                  <a:pt x="1322" y="624"/>
                </a:lnTo>
                <a:lnTo>
                  <a:pt x="1322" y="624"/>
                </a:lnTo>
                <a:lnTo>
                  <a:pt x="1324" y="628"/>
                </a:lnTo>
                <a:lnTo>
                  <a:pt x="1324" y="630"/>
                </a:lnTo>
                <a:lnTo>
                  <a:pt x="1326" y="634"/>
                </a:lnTo>
                <a:lnTo>
                  <a:pt x="1326" y="635"/>
                </a:lnTo>
                <a:lnTo>
                  <a:pt x="1328" y="637"/>
                </a:lnTo>
                <a:lnTo>
                  <a:pt x="1330" y="641"/>
                </a:lnTo>
                <a:lnTo>
                  <a:pt x="1332" y="643"/>
                </a:lnTo>
                <a:lnTo>
                  <a:pt x="1333" y="645"/>
                </a:lnTo>
                <a:lnTo>
                  <a:pt x="1333" y="645"/>
                </a:lnTo>
                <a:lnTo>
                  <a:pt x="1333" y="649"/>
                </a:lnTo>
                <a:lnTo>
                  <a:pt x="1335" y="653"/>
                </a:lnTo>
                <a:lnTo>
                  <a:pt x="1337" y="656"/>
                </a:lnTo>
                <a:lnTo>
                  <a:pt x="1341" y="658"/>
                </a:lnTo>
                <a:lnTo>
                  <a:pt x="1343" y="662"/>
                </a:lnTo>
                <a:lnTo>
                  <a:pt x="1345" y="666"/>
                </a:lnTo>
                <a:lnTo>
                  <a:pt x="1347" y="668"/>
                </a:lnTo>
                <a:lnTo>
                  <a:pt x="1349" y="672"/>
                </a:lnTo>
                <a:lnTo>
                  <a:pt x="1349" y="672"/>
                </a:lnTo>
                <a:lnTo>
                  <a:pt x="1351" y="677"/>
                </a:lnTo>
                <a:lnTo>
                  <a:pt x="1351" y="683"/>
                </a:lnTo>
                <a:lnTo>
                  <a:pt x="1351" y="687"/>
                </a:lnTo>
                <a:lnTo>
                  <a:pt x="1351" y="693"/>
                </a:lnTo>
                <a:lnTo>
                  <a:pt x="1351" y="696"/>
                </a:lnTo>
                <a:lnTo>
                  <a:pt x="1351" y="702"/>
                </a:lnTo>
                <a:lnTo>
                  <a:pt x="1351" y="708"/>
                </a:lnTo>
                <a:lnTo>
                  <a:pt x="1351" y="712"/>
                </a:lnTo>
                <a:lnTo>
                  <a:pt x="1351" y="712"/>
                </a:lnTo>
                <a:lnTo>
                  <a:pt x="1351" y="714"/>
                </a:lnTo>
                <a:lnTo>
                  <a:pt x="1351" y="716"/>
                </a:lnTo>
                <a:lnTo>
                  <a:pt x="1351" y="717"/>
                </a:lnTo>
                <a:lnTo>
                  <a:pt x="1351" y="719"/>
                </a:lnTo>
                <a:lnTo>
                  <a:pt x="1351" y="721"/>
                </a:lnTo>
                <a:lnTo>
                  <a:pt x="1351" y="723"/>
                </a:lnTo>
                <a:lnTo>
                  <a:pt x="1351" y="725"/>
                </a:lnTo>
                <a:lnTo>
                  <a:pt x="1351" y="725"/>
                </a:lnTo>
                <a:lnTo>
                  <a:pt x="1351" y="725"/>
                </a:lnTo>
                <a:lnTo>
                  <a:pt x="1351" y="727"/>
                </a:lnTo>
                <a:lnTo>
                  <a:pt x="1353" y="729"/>
                </a:lnTo>
                <a:lnTo>
                  <a:pt x="1353" y="731"/>
                </a:lnTo>
                <a:lnTo>
                  <a:pt x="1353" y="733"/>
                </a:lnTo>
                <a:lnTo>
                  <a:pt x="1353" y="733"/>
                </a:lnTo>
                <a:lnTo>
                  <a:pt x="1351" y="733"/>
                </a:lnTo>
                <a:lnTo>
                  <a:pt x="1349" y="733"/>
                </a:lnTo>
                <a:lnTo>
                  <a:pt x="1347" y="731"/>
                </a:lnTo>
                <a:lnTo>
                  <a:pt x="1345" y="731"/>
                </a:lnTo>
                <a:lnTo>
                  <a:pt x="1345" y="731"/>
                </a:lnTo>
                <a:lnTo>
                  <a:pt x="1345" y="733"/>
                </a:lnTo>
                <a:lnTo>
                  <a:pt x="1345" y="735"/>
                </a:lnTo>
                <a:lnTo>
                  <a:pt x="1345" y="735"/>
                </a:lnTo>
                <a:lnTo>
                  <a:pt x="1345" y="737"/>
                </a:lnTo>
                <a:lnTo>
                  <a:pt x="1345" y="738"/>
                </a:lnTo>
                <a:lnTo>
                  <a:pt x="1345" y="740"/>
                </a:lnTo>
                <a:lnTo>
                  <a:pt x="1345" y="742"/>
                </a:lnTo>
                <a:lnTo>
                  <a:pt x="1345" y="744"/>
                </a:lnTo>
                <a:lnTo>
                  <a:pt x="1345" y="744"/>
                </a:lnTo>
                <a:lnTo>
                  <a:pt x="1345" y="748"/>
                </a:lnTo>
                <a:lnTo>
                  <a:pt x="1345" y="752"/>
                </a:lnTo>
                <a:lnTo>
                  <a:pt x="1347" y="756"/>
                </a:lnTo>
                <a:lnTo>
                  <a:pt x="1347" y="759"/>
                </a:lnTo>
                <a:lnTo>
                  <a:pt x="1349" y="761"/>
                </a:lnTo>
                <a:lnTo>
                  <a:pt x="1349" y="765"/>
                </a:lnTo>
                <a:lnTo>
                  <a:pt x="1351" y="771"/>
                </a:lnTo>
                <a:lnTo>
                  <a:pt x="1351" y="775"/>
                </a:lnTo>
                <a:lnTo>
                  <a:pt x="1351" y="775"/>
                </a:lnTo>
                <a:lnTo>
                  <a:pt x="1351" y="780"/>
                </a:lnTo>
                <a:lnTo>
                  <a:pt x="1349" y="784"/>
                </a:lnTo>
                <a:lnTo>
                  <a:pt x="1349" y="790"/>
                </a:lnTo>
                <a:lnTo>
                  <a:pt x="1347" y="794"/>
                </a:lnTo>
                <a:lnTo>
                  <a:pt x="1347" y="798"/>
                </a:lnTo>
                <a:lnTo>
                  <a:pt x="1345" y="803"/>
                </a:lnTo>
                <a:lnTo>
                  <a:pt x="1345" y="809"/>
                </a:lnTo>
                <a:lnTo>
                  <a:pt x="1345" y="815"/>
                </a:lnTo>
                <a:lnTo>
                  <a:pt x="1345" y="815"/>
                </a:lnTo>
                <a:lnTo>
                  <a:pt x="1345" y="820"/>
                </a:lnTo>
                <a:lnTo>
                  <a:pt x="1345" y="824"/>
                </a:lnTo>
                <a:lnTo>
                  <a:pt x="1345" y="830"/>
                </a:lnTo>
                <a:lnTo>
                  <a:pt x="1347" y="834"/>
                </a:lnTo>
                <a:lnTo>
                  <a:pt x="1347" y="840"/>
                </a:lnTo>
                <a:lnTo>
                  <a:pt x="1349" y="843"/>
                </a:lnTo>
                <a:lnTo>
                  <a:pt x="1351" y="847"/>
                </a:lnTo>
                <a:lnTo>
                  <a:pt x="1351" y="851"/>
                </a:lnTo>
                <a:lnTo>
                  <a:pt x="1353" y="855"/>
                </a:lnTo>
                <a:lnTo>
                  <a:pt x="1354" y="859"/>
                </a:lnTo>
                <a:lnTo>
                  <a:pt x="1354" y="862"/>
                </a:lnTo>
                <a:lnTo>
                  <a:pt x="1356" y="866"/>
                </a:lnTo>
                <a:lnTo>
                  <a:pt x="1356" y="870"/>
                </a:lnTo>
                <a:lnTo>
                  <a:pt x="1358" y="874"/>
                </a:lnTo>
                <a:lnTo>
                  <a:pt x="1358" y="878"/>
                </a:lnTo>
                <a:lnTo>
                  <a:pt x="1358" y="880"/>
                </a:lnTo>
                <a:lnTo>
                  <a:pt x="1358" y="880"/>
                </a:lnTo>
                <a:lnTo>
                  <a:pt x="1358" y="883"/>
                </a:lnTo>
                <a:lnTo>
                  <a:pt x="1358" y="885"/>
                </a:lnTo>
                <a:lnTo>
                  <a:pt x="1358" y="887"/>
                </a:lnTo>
                <a:lnTo>
                  <a:pt x="1358" y="889"/>
                </a:lnTo>
                <a:lnTo>
                  <a:pt x="1358" y="893"/>
                </a:lnTo>
                <a:lnTo>
                  <a:pt x="1358" y="897"/>
                </a:lnTo>
                <a:lnTo>
                  <a:pt x="1358" y="901"/>
                </a:lnTo>
                <a:lnTo>
                  <a:pt x="1358" y="904"/>
                </a:lnTo>
                <a:lnTo>
                  <a:pt x="1358" y="904"/>
                </a:lnTo>
                <a:lnTo>
                  <a:pt x="1358" y="910"/>
                </a:lnTo>
                <a:lnTo>
                  <a:pt x="1360" y="914"/>
                </a:lnTo>
                <a:lnTo>
                  <a:pt x="1360" y="918"/>
                </a:lnTo>
                <a:lnTo>
                  <a:pt x="1362" y="923"/>
                </a:lnTo>
                <a:lnTo>
                  <a:pt x="1362" y="929"/>
                </a:lnTo>
                <a:lnTo>
                  <a:pt x="1364" y="933"/>
                </a:lnTo>
                <a:lnTo>
                  <a:pt x="1366" y="939"/>
                </a:lnTo>
                <a:lnTo>
                  <a:pt x="1370" y="944"/>
                </a:lnTo>
                <a:lnTo>
                  <a:pt x="1372" y="948"/>
                </a:lnTo>
                <a:lnTo>
                  <a:pt x="1374" y="954"/>
                </a:lnTo>
                <a:lnTo>
                  <a:pt x="1375" y="958"/>
                </a:lnTo>
                <a:lnTo>
                  <a:pt x="1377" y="964"/>
                </a:lnTo>
                <a:lnTo>
                  <a:pt x="1381" y="967"/>
                </a:lnTo>
                <a:lnTo>
                  <a:pt x="1383" y="971"/>
                </a:lnTo>
                <a:lnTo>
                  <a:pt x="1385" y="973"/>
                </a:lnTo>
                <a:lnTo>
                  <a:pt x="1387" y="977"/>
                </a:lnTo>
                <a:lnTo>
                  <a:pt x="1387" y="977"/>
                </a:lnTo>
                <a:lnTo>
                  <a:pt x="1391" y="981"/>
                </a:lnTo>
                <a:lnTo>
                  <a:pt x="1396" y="985"/>
                </a:lnTo>
                <a:lnTo>
                  <a:pt x="1402" y="988"/>
                </a:lnTo>
                <a:lnTo>
                  <a:pt x="1408" y="992"/>
                </a:lnTo>
                <a:lnTo>
                  <a:pt x="1414" y="996"/>
                </a:lnTo>
                <a:lnTo>
                  <a:pt x="1417" y="1002"/>
                </a:lnTo>
                <a:lnTo>
                  <a:pt x="1421" y="1006"/>
                </a:lnTo>
                <a:lnTo>
                  <a:pt x="1425" y="1011"/>
                </a:lnTo>
                <a:lnTo>
                  <a:pt x="1425" y="1011"/>
                </a:lnTo>
                <a:lnTo>
                  <a:pt x="1429" y="1021"/>
                </a:lnTo>
                <a:lnTo>
                  <a:pt x="1433" y="1028"/>
                </a:lnTo>
                <a:lnTo>
                  <a:pt x="1435" y="1038"/>
                </a:lnTo>
                <a:lnTo>
                  <a:pt x="1436" y="1046"/>
                </a:lnTo>
                <a:lnTo>
                  <a:pt x="1440" y="1051"/>
                </a:lnTo>
                <a:lnTo>
                  <a:pt x="1444" y="1059"/>
                </a:lnTo>
                <a:lnTo>
                  <a:pt x="1450" y="1065"/>
                </a:lnTo>
                <a:lnTo>
                  <a:pt x="1457" y="1070"/>
                </a:lnTo>
                <a:lnTo>
                  <a:pt x="1465" y="1078"/>
                </a:lnTo>
                <a:lnTo>
                  <a:pt x="1414" y="1082"/>
                </a:lnTo>
                <a:lnTo>
                  <a:pt x="1414" y="1082"/>
                </a:lnTo>
                <a:lnTo>
                  <a:pt x="1408" y="1086"/>
                </a:lnTo>
                <a:lnTo>
                  <a:pt x="1402" y="1086"/>
                </a:lnTo>
                <a:lnTo>
                  <a:pt x="1396" y="1088"/>
                </a:lnTo>
                <a:lnTo>
                  <a:pt x="1391" y="1088"/>
                </a:lnTo>
                <a:lnTo>
                  <a:pt x="1387" y="1088"/>
                </a:lnTo>
                <a:lnTo>
                  <a:pt x="1381" y="1089"/>
                </a:lnTo>
                <a:lnTo>
                  <a:pt x="1375" y="1089"/>
                </a:lnTo>
                <a:lnTo>
                  <a:pt x="1370" y="1089"/>
                </a:lnTo>
                <a:lnTo>
                  <a:pt x="1366" y="1089"/>
                </a:lnTo>
                <a:lnTo>
                  <a:pt x="1360" y="1089"/>
                </a:lnTo>
                <a:lnTo>
                  <a:pt x="1354" y="1091"/>
                </a:lnTo>
                <a:lnTo>
                  <a:pt x="1351" y="1091"/>
                </a:lnTo>
                <a:lnTo>
                  <a:pt x="1345" y="1093"/>
                </a:lnTo>
                <a:lnTo>
                  <a:pt x="1339" y="1095"/>
                </a:lnTo>
                <a:lnTo>
                  <a:pt x="1333" y="1097"/>
                </a:lnTo>
                <a:lnTo>
                  <a:pt x="1328" y="1101"/>
                </a:lnTo>
                <a:lnTo>
                  <a:pt x="1328" y="1101"/>
                </a:lnTo>
                <a:lnTo>
                  <a:pt x="1322" y="1105"/>
                </a:lnTo>
                <a:lnTo>
                  <a:pt x="1320" y="1109"/>
                </a:lnTo>
                <a:lnTo>
                  <a:pt x="1318" y="1114"/>
                </a:lnTo>
                <a:lnTo>
                  <a:pt x="1316" y="1120"/>
                </a:lnTo>
                <a:lnTo>
                  <a:pt x="1316" y="1126"/>
                </a:lnTo>
                <a:lnTo>
                  <a:pt x="1314" y="1131"/>
                </a:lnTo>
                <a:lnTo>
                  <a:pt x="1312" y="1135"/>
                </a:lnTo>
                <a:lnTo>
                  <a:pt x="1307" y="1141"/>
                </a:lnTo>
                <a:lnTo>
                  <a:pt x="1307" y="1141"/>
                </a:lnTo>
                <a:lnTo>
                  <a:pt x="1305" y="1143"/>
                </a:lnTo>
                <a:lnTo>
                  <a:pt x="1301" y="1145"/>
                </a:lnTo>
                <a:lnTo>
                  <a:pt x="1297" y="1149"/>
                </a:lnTo>
                <a:lnTo>
                  <a:pt x="1291" y="1151"/>
                </a:lnTo>
                <a:lnTo>
                  <a:pt x="1288" y="1154"/>
                </a:lnTo>
                <a:lnTo>
                  <a:pt x="1284" y="1158"/>
                </a:lnTo>
                <a:lnTo>
                  <a:pt x="1282" y="1164"/>
                </a:lnTo>
                <a:lnTo>
                  <a:pt x="1280" y="1170"/>
                </a:lnTo>
                <a:lnTo>
                  <a:pt x="1280" y="1170"/>
                </a:lnTo>
                <a:lnTo>
                  <a:pt x="1280" y="1173"/>
                </a:lnTo>
                <a:lnTo>
                  <a:pt x="1282" y="1175"/>
                </a:lnTo>
                <a:lnTo>
                  <a:pt x="1284" y="1179"/>
                </a:lnTo>
                <a:lnTo>
                  <a:pt x="1286" y="1181"/>
                </a:lnTo>
                <a:lnTo>
                  <a:pt x="1288" y="1185"/>
                </a:lnTo>
                <a:lnTo>
                  <a:pt x="1290" y="1187"/>
                </a:lnTo>
                <a:lnTo>
                  <a:pt x="1291" y="1191"/>
                </a:lnTo>
                <a:lnTo>
                  <a:pt x="1291" y="1194"/>
                </a:lnTo>
                <a:lnTo>
                  <a:pt x="1291" y="1194"/>
                </a:lnTo>
                <a:lnTo>
                  <a:pt x="1291" y="1198"/>
                </a:lnTo>
                <a:lnTo>
                  <a:pt x="1291" y="1202"/>
                </a:lnTo>
                <a:lnTo>
                  <a:pt x="1291" y="1208"/>
                </a:lnTo>
                <a:lnTo>
                  <a:pt x="1291" y="1213"/>
                </a:lnTo>
                <a:lnTo>
                  <a:pt x="1291" y="1217"/>
                </a:lnTo>
                <a:lnTo>
                  <a:pt x="1291" y="1223"/>
                </a:lnTo>
                <a:lnTo>
                  <a:pt x="1291" y="1231"/>
                </a:lnTo>
                <a:lnTo>
                  <a:pt x="1291" y="1236"/>
                </a:lnTo>
                <a:lnTo>
                  <a:pt x="1291" y="1244"/>
                </a:lnTo>
                <a:lnTo>
                  <a:pt x="1291" y="1250"/>
                </a:lnTo>
                <a:lnTo>
                  <a:pt x="1291" y="1257"/>
                </a:lnTo>
                <a:lnTo>
                  <a:pt x="1291" y="1263"/>
                </a:lnTo>
                <a:lnTo>
                  <a:pt x="1291" y="1271"/>
                </a:lnTo>
                <a:lnTo>
                  <a:pt x="1291" y="1278"/>
                </a:lnTo>
                <a:lnTo>
                  <a:pt x="1291" y="1286"/>
                </a:lnTo>
                <a:lnTo>
                  <a:pt x="1291" y="1294"/>
                </a:lnTo>
                <a:lnTo>
                  <a:pt x="1291" y="1294"/>
                </a:lnTo>
                <a:lnTo>
                  <a:pt x="1290" y="1297"/>
                </a:lnTo>
                <a:lnTo>
                  <a:pt x="1286" y="1301"/>
                </a:lnTo>
                <a:lnTo>
                  <a:pt x="1282" y="1305"/>
                </a:lnTo>
                <a:lnTo>
                  <a:pt x="1280" y="1309"/>
                </a:lnTo>
                <a:lnTo>
                  <a:pt x="1278" y="1315"/>
                </a:lnTo>
                <a:lnTo>
                  <a:pt x="1276" y="1320"/>
                </a:lnTo>
                <a:lnTo>
                  <a:pt x="1274" y="1328"/>
                </a:lnTo>
                <a:lnTo>
                  <a:pt x="1274" y="1334"/>
                </a:lnTo>
                <a:lnTo>
                  <a:pt x="1274" y="1334"/>
                </a:lnTo>
                <a:lnTo>
                  <a:pt x="1274" y="1341"/>
                </a:lnTo>
                <a:lnTo>
                  <a:pt x="1276" y="1347"/>
                </a:lnTo>
                <a:lnTo>
                  <a:pt x="1278" y="1353"/>
                </a:lnTo>
                <a:lnTo>
                  <a:pt x="1280" y="1360"/>
                </a:lnTo>
                <a:lnTo>
                  <a:pt x="1284" y="1366"/>
                </a:lnTo>
                <a:lnTo>
                  <a:pt x="1288" y="1372"/>
                </a:lnTo>
                <a:lnTo>
                  <a:pt x="1291" y="1378"/>
                </a:lnTo>
                <a:lnTo>
                  <a:pt x="1295" y="1385"/>
                </a:lnTo>
                <a:lnTo>
                  <a:pt x="1301" y="1391"/>
                </a:lnTo>
                <a:lnTo>
                  <a:pt x="1307" y="1395"/>
                </a:lnTo>
                <a:lnTo>
                  <a:pt x="1311" y="1400"/>
                </a:lnTo>
                <a:lnTo>
                  <a:pt x="1316" y="1404"/>
                </a:lnTo>
                <a:lnTo>
                  <a:pt x="1322" y="1410"/>
                </a:lnTo>
                <a:lnTo>
                  <a:pt x="1328" y="1414"/>
                </a:lnTo>
                <a:lnTo>
                  <a:pt x="1332" y="1416"/>
                </a:lnTo>
                <a:lnTo>
                  <a:pt x="1337" y="1419"/>
                </a:lnTo>
                <a:lnTo>
                  <a:pt x="1360" y="1419"/>
                </a:lnTo>
                <a:lnTo>
                  <a:pt x="1360" y="1419"/>
                </a:lnTo>
                <a:lnTo>
                  <a:pt x="1362" y="1416"/>
                </a:lnTo>
                <a:lnTo>
                  <a:pt x="1364" y="1412"/>
                </a:lnTo>
                <a:lnTo>
                  <a:pt x="1366" y="1410"/>
                </a:lnTo>
                <a:lnTo>
                  <a:pt x="1370" y="1406"/>
                </a:lnTo>
                <a:lnTo>
                  <a:pt x="1372" y="1404"/>
                </a:lnTo>
                <a:lnTo>
                  <a:pt x="1375" y="1402"/>
                </a:lnTo>
                <a:lnTo>
                  <a:pt x="1379" y="1400"/>
                </a:lnTo>
                <a:lnTo>
                  <a:pt x="1385" y="1399"/>
                </a:lnTo>
                <a:lnTo>
                  <a:pt x="1385" y="1484"/>
                </a:lnTo>
                <a:lnTo>
                  <a:pt x="1385" y="1484"/>
                </a:lnTo>
                <a:lnTo>
                  <a:pt x="1381" y="1484"/>
                </a:lnTo>
                <a:lnTo>
                  <a:pt x="1377" y="1484"/>
                </a:lnTo>
                <a:lnTo>
                  <a:pt x="1374" y="1484"/>
                </a:lnTo>
                <a:lnTo>
                  <a:pt x="1370" y="1484"/>
                </a:lnTo>
                <a:lnTo>
                  <a:pt x="1368" y="1484"/>
                </a:lnTo>
                <a:lnTo>
                  <a:pt x="1364" y="1484"/>
                </a:lnTo>
                <a:lnTo>
                  <a:pt x="1360" y="1484"/>
                </a:lnTo>
                <a:lnTo>
                  <a:pt x="1354" y="1484"/>
                </a:lnTo>
                <a:lnTo>
                  <a:pt x="1354" y="1484"/>
                </a:lnTo>
                <a:lnTo>
                  <a:pt x="1351" y="1484"/>
                </a:lnTo>
                <a:lnTo>
                  <a:pt x="1347" y="1486"/>
                </a:lnTo>
                <a:lnTo>
                  <a:pt x="1345" y="1486"/>
                </a:lnTo>
                <a:lnTo>
                  <a:pt x="1341" y="1488"/>
                </a:lnTo>
                <a:lnTo>
                  <a:pt x="1337" y="1490"/>
                </a:lnTo>
                <a:lnTo>
                  <a:pt x="1335" y="1492"/>
                </a:lnTo>
                <a:lnTo>
                  <a:pt x="1332" y="1494"/>
                </a:lnTo>
                <a:lnTo>
                  <a:pt x="1328" y="1494"/>
                </a:lnTo>
                <a:lnTo>
                  <a:pt x="1328" y="1494"/>
                </a:lnTo>
                <a:lnTo>
                  <a:pt x="1324" y="1494"/>
                </a:lnTo>
                <a:lnTo>
                  <a:pt x="1320" y="1492"/>
                </a:lnTo>
                <a:lnTo>
                  <a:pt x="1316" y="1488"/>
                </a:lnTo>
                <a:lnTo>
                  <a:pt x="1312" y="1484"/>
                </a:lnTo>
                <a:lnTo>
                  <a:pt x="1309" y="1481"/>
                </a:lnTo>
                <a:lnTo>
                  <a:pt x="1307" y="1477"/>
                </a:lnTo>
                <a:lnTo>
                  <a:pt x="1303" y="1471"/>
                </a:lnTo>
                <a:lnTo>
                  <a:pt x="1299" y="1465"/>
                </a:lnTo>
                <a:lnTo>
                  <a:pt x="1295" y="1460"/>
                </a:lnTo>
                <a:lnTo>
                  <a:pt x="1293" y="1454"/>
                </a:lnTo>
                <a:lnTo>
                  <a:pt x="1290" y="1448"/>
                </a:lnTo>
                <a:lnTo>
                  <a:pt x="1288" y="1442"/>
                </a:lnTo>
                <a:lnTo>
                  <a:pt x="1284" y="1437"/>
                </a:lnTo>
                <a:lnTo>
                  <a:pt x="1280" y="1433"/>
                </a:lnTo>
                <a:lnTo>
                  <a:pt x="1278" y="1429"/>
                </a:lnTo>
                <a:lnTo>
                  <a:pt x="1274" y="1425"/>
                </a:lnTo>
                <a:lnTo>
                  <a:pt x="1274" y="1425"/>
                </a:lnTo>
                <a:lnTo>
                  <a:pt x="1267" y="1419"/>
                </a:lnTo>
                <a:lnTo>
                  <a:pt x="1261" y="1416"/>
                </a:lnTo>
                <a:lnTo>
                  <a:pt x="1253" y="1414"/>
                </a:lnTo>
                <a:lnTo>
                  <a:pt x="1244" y="1412"/>
                </a:lnTo>
                <a:lnTo>
                  <a:pt x="1236" y="1410"/>
                </a:lnTo>
                <a:lnTo>
                  <a:pt x="1229" y="1408"/>
                </a:lnTo>
                <a:lnTo>
                  <a:pt x="1219" y="1404"/>
                </a:lnTo>
                <a:lnTo>
                  <a:pt x="1209" y="1399"/>
                </a:lnTo>
                <a:lnTo>
                  <a:pt x="1209" y="1399"/>
                </a:lnTo>
                <a:lnTo>
                  <a:pt x="1204" y="1395"/>
                </a:lnTo>
                <a:lnTo>
                  <a:pt x="1200" y="1387"/>
                </a:lnTo>
                <a:lnTo>
                  <a:pt x="1196" y="1381"/>
                </a:lnTo>
                <a:lnTo>
                  <a:pt x="1192" y="1376"/>
                </a:lnTo>
                <a:lnTo>
                  <a:pt x="1188" y="1368"/>
                </a:lnTo>
                <a:lnTo>
                  <a:pt x="1185" y="1362"/>
                </a:lnTo>
                <a:lnTo>
                  <a:pt x="1179" y="1357"/>
                </a:lnTo>
                <a:lnTo>
                  <a:pt x="1171" y="1351"/>
                </a:lnTo>
                <a:lnTo>
                  <a:pt x="1171" y="1351"/>
                </a:lnTo>
                <a:lnTo>
                  <a:pt x="1169" y="1357"/>
                </a:lnTo>
                <a:lnTo>
                  <a:pt x="1166" y="1362"/>
                </a:lnTo>
                <a:lnTo>
                  <a:pt x="1164" y="1366"/>
                </a:lnTo>
                <a:lnTo>
                  <a:pt x="1160" y="1372"/>
                </a:lnTo>
                <a:lnTo>
                  <a:pt x="1154" y="1376"/>
                </a:lnTo>
                <a:lnTo>
                  <a:pt x="1150" y="1378"/>
                </a:lnTo>
                <a:lnTo>
                  <a:pt x="1143" y="1381"/>
                </a:lnTo>
                <a:lnTo>
                  <a:pt x="1137" y="1381"/>
                </a:lnTo>
                <a:lnTo>
                  <a:pt x="1137" y="1381"/>
                </a:lnTo>
                <a:lnTo>
                  <a:pt x="1127" y="1381"/>
                </a:lnTo>
                <a:lnTo>
                  <a:pt x="1120" y="1381"/>
                </a:lnTo>
                <a:lnTo>
                  <a:pt x="1110" y="1379"/>
                </a:lnTo>
                <a:lnTo>
                  <a:pt x="1101" y="1378"/>
                </a:lnTo>
                <a:lnTo>
                  <a:pt x="1093" y="1376"/>
                </a:lnTo>
                <a:lnTo>
                  <a:pt x="1084" y="1374"/>
                </a:lnTo>
                <a:lnTo>
                  <a:pt x="1074" y="1370"/>
                </a:lnTo>
                <a:lnTo>
                  <a:pt x="1066" y="1368"/>
                </a:lnTo>
                <a:lnTo>
                  <a:pt x="1059" y="1364"/>
                </a:lnTo>
                <a:lnTo>
                  <a:pt x="1051" y="1358"/>
                </a:lnTo>
                <a:lnTo>
                  <a:pt x="1045" y="1355"/>
                </a:lnTo>
                <a:lnTo>
                  <a:pt x="1040" y="1349"/>
                </a:lnTo>
                <a:lnTo>
                  <a:pt x="1036" y="1343"/>
                </a:lnTo>
                <a:lnTo>
                  <a:pt x="1034" y="1337"/>
                </a:lnTo>
                <a:lnTo>
                  <a:pt x="1030" y="1330"/>
                </a:lnTo>
                <a:lnTo>
                  <a:pt x="1030" y="1322"/>
                </a:lnTo>
                <a:lnTo>
                  <a:pt x="1030" y="1322"/>
                </a:lnTo>
                <a:lnTo>
                  <a:pt x="1026" y="1322"/>
                </a:lnTo>
                <a:lnTo>
                  <a:pt x="1024" y="1324"/>
                </a:lnTo>
                <a:lnTo>
                  <a:pt x="1023" y="1324"/>
                </a:lnTo>
                <a:lnTo>
                  <a:pt x="1021" y="1322"/>
                </a:lnTo>
                <a:lnTo>
                  <a:pt x="1019" y="1322"/>
                </a:lnTo>
                <a:lnTo>
                  <a:pt x="1015" y="1322"/>
                </a:lnTo>
                <a:lnTo>
                  <a:pt x="1013" y="1322"/>
                </a:lnTo>
                <a:lnTo>
                  <a:pt x="1009" y="1322"/>
                </a:lnTo>
                <a:lnTo>
                  <a:pt x="1009" y="1322"/>
                </a:lnTo>
                <a:lnTo>
                  <a:pt x="1002" y="1322"/>
                </a:lnTo>
                <a:lnTo>
                  <a:pt x="996" y="1326"/>
                </a:lnTo>
                <a:lnTo>
                  <a:pt x="990" y="1328"/>
                </a:lnTo>
                <a:lnTo>
                  <a:pt x="984" y="1332"/>
                </a:lnTo>
                <a:lnTo>
                  <a:pt x="981" y="1334"/>
                </a:lnTo>
                <a:lnTo>
                  <a:pt x="975" y="1337"/>
                </a:lnTo>
                <a:lnTo>
                  <a:pt x="971" y="1339"/>
                </a:lnTo>
                <a:lnTo>
                  <a:pt x="965" y="1339"/>
                </a:lnTo>
                <a:lnTo>
                  <a:pt x="965" y="1339"/>
                </a:lnTo>
                <a:lnTo>
                  <a:pt x="960" y="1339"/>
                </a:lnTo>
                <a:lnTo>
                  <a:pt x="956" y="1336"/>
                </a:lnTo>
                <a:lnTo>
                  <a:pt x="954" y="1330"/>
                </a:lnTo>
                <a:lnTo>
                  <a:pt x="954" y="1324"/>
                </a:lnTo>
                <a:lnTo>
                  <a:pt x="954" y="1316"/>
                </a:lnTo>
                <a:lnTo>
                  <a:pt x="950" y="1313"/>
                </a:lnTo>
                <a:lnTo>
                  <a:pt x="942" y="1309"/>
                </a:lnTo>
                <a:lnTo>
                  <a:pt x="929" y="1307"/>
                </a:lnTo>
                <a:lnTo>
                  <a:pt x="929" y="1307"/>
                </a:lnTo>
                <a:lnTo>
                  <a:pt x="925" y="1309"/>
                </a:lnTo>
                <a:lnTo>
                  <a:pt x="920" y="1311"/>
                </a:lnTo>
                <a:lnTo>
                  <a:pt x="912" y="1311"/>
                </a:lnTo>
                <a:lnTo>
                  <a:pt x="906" y="1309"/>
                </a:lnTo>
                <a:lnTo>
                  <a:pt x="900" y="1309"/>
                </a:lnTo>
                <a:lnTo>
                  <a:pt x="893" y="1309"/>
                </a:lnTo>
                <a:lnTo>
                  <a:pt x="885" y="1307"/>
                </a:lnTo>
                <a:lnTo>
                  <a:pt x="879" y="1307"/>
                </a:lnTo>
                <a:lnTo>
                  <a:pt x="879" y="1307"/>
                </a:lnTo>
                <a:lnTo>
                  <a:pt x="876" y="1307"/>
                </a:lnTo>
                <a:lnTo>
                  <a:pt x="870" y="1307"/>
                </a:lnTo>
                <a:lnTo>
                  <a:pt x="866" y="1309"/>
                </a:lnTo>
                <a:lnTo>
                  <a:pt x="860" y="1309"/>
                </a:lnTo>
                <a:lnTo>
                  <a:pt x="855" y="1311"/>
                </a:lnTo>
                <a:lnTo>
                  <a:pt x="849" y="1313"/>
                </a:lnTo>
                <a:lnTo>
                  <a:pt x="843" y="1315"/>
                </a:lnTo>
                <a:lnTo>
                  <a:pt x="837" y="1316"/>
                </a:lnTo>
                <a:lnTo>
                  <a:pt x="832" y="1318"/>
                </a:lnTo>
                <a:lnTo>
                  <a:pt x="826" y="1318"/>
                </a:lnTo>
                <a:lnTo>
                  <a:pt x="820" y="1320"/>
                </a:lnTo>
                <a:lnTo>
                  <a:pt x="817" y="1322"/>
                </a:lnTo>
                <a:lnTo>
                  <a:pt x="811" y="1322"/>
                </a:lnTo>
                <a:lnTo>
                  <a:pt x="807" y="1324"/>
                </a:lnTo>
                <a:lnTo>
                  <a:pt x="803" y="1324"/>
                </a:lnTo>
                <a:lnTo>
                  <a:pt x="799" y="1324"/>
                </a:lnTo>
                <a:lnTo>
                  <a:pt x="799" y="1324"/>
                </a:lnTo>
                <a:lnTo>
                  <a:pt x="796" y="1324"/>
                </a:lnTo>
                <a:lnTo>
                  <a:pt x="792" y="1322"/>
                </a:lnTo>
                <a:lnTo>
                  <a:pt x="790" y="1320"/>
                </a:lnTo>
                <a:lnTo>
                  <a:pt x="788" y="1316"/>
                </a:lnTo>
                <a:lnTo>
                  <a:pt x="788" y="1316"/>
                </a:lnTo>
                <a:lnTo>
                  <a:pt x="788" y="1309"/>
                </a:lnTo>
                <a:lnTo>
                  <a:pt x="790" y="1303"/>
                </a:lnTo>
                <a:lnTo>
                  <a:pt x="792" y="1297"/>
                </a:lnTo>
                <a:lnTo>
                  <a:pt x="796" y="1292"/>
                </a:lnTo>
                <a:lnTo>
                  <a:pt x="797" y="1286"/>
                </a:lnTo>
                <a:lnTo>
                  <a:pt x="799" y="1280"/>
                </a:lnTo>
                <a:lnTo>
                  <a:pt x="801" y="1273"/>
                </a:lnTo>
                <a:lnTo>
                  <a:pt x="801" y="1265"/>
                </a:lnTo>
                <a:lnTo>
                  <a:pt x="801" y="1265"/>
                </a:lnTo>
                <a:lnTo>
                  <a:pt x="801" y="1259"/>
                </a:lnTo>
                <a:lnTo>
                  <a:pt x="799" y="1254"/>
                </a:lnTo>
                <a:lnTo>
                  <a:pt x="797" y="1250"/>
                </a:lnTo>
                <a:lnTo>
                  <a:pt x="796" y="1244"/>
                </a:lnTo>
                <a:lnTo>
                  <a:pt x="792" y="1240"/>
                </a:lnTo>
                <a:lnTo>
                  <a:pt x="790" y="1234"/>
                </a:lnTo>
                <a:lnTo>
                  <a:pt x="788" y="1229"/>
                </a:lnTo>
                <a:lnTo>
                  <a:pt x="788" y="1221"/>
                </a:lnTo>
                <a:lnTo>
                  <a:pt x="788" y="1221"/>
                </a:lnTo>
                <a:lnTo>
                  <a:pt x="782" y="1221"/>
                </a:lnTo>
                <a:lnTo>
                  <a:pt x="778" y="1217"/>
                </a:lnTo>
                <a:lnTo>
                  <a:pt x="773" y="1213"/>
                </a:lnTo>
                <a:lnTo>
                  <a:pt x="769" y="1210"/>
                </a:lnTo>
                <a:lnTo>
                  <a:pt x="767" y="1204"/>
                </a:lnTo>
                <a:lnTo>
                  <a:pt x="763" y="1198"/>
                </a:lnTo>
                <a:lnTo>
                  <a:pt x="761" y="1191"/>
                </a:lnTo>
                <a:lnTo>
                  <a:pt x="761" y="1187"/>
                </a:lnTo>
                <a:lnTo>
                  <a:pt x="761" y="1187"/>
                </a:lnTo>
                <a:lnTo>
                  <a:pt x="761" y="1175"/>
                </a:lnTo>
                <a:lnTo>
                  <a:pt x="761" y="1164"/>
                </a:lnTo>
                <a:lnTo>
                  <a:pt x="761" y="1152"/>
                </a:lnTo>
                <a:lnTo>
                  <a:pt x="761" y="1143"/>
                </a:lnTo>
                <a:lnTo>
                  <a:pt x="761" y="1131"/>
                </a:lnTo>
                <a:lnTo>
                  <a:pt x="761" y="1122"/>
                </a:lnTo>
                <a:lnTo>
                  <a:pt x="761" y="1110"/>
                </a:lnTo>
                <a:lnTo>
                  <a:pt x="761" y="1101"/>
                </a:lnTo>
                <a:lnTo>
                  <a:pt x="761" y="1089"/>
                </a:lnTo>
                <a:lnTo>
                  <a:pt x="761" y="1080"/>
                </a:lnTo>
                <a:lnTo>
                  <a:pt x="761" y="1068"/>
                </a:lnTo>
                <a:lnTo>
                  <a:pt x="761" y="1057"/>
                </a:lnTo>
                <a:lnTo>
                  <a:pt x="761" y="1046"/>
                </a:lnTo>
                <a:lnTo>
                  <a:pt x="761" y="1034"/>
                </a:lnTo>
                <a:lnTo>
                  <a:pt x="761" y="1023"/>
                </a:lnTo>
                <a:lnTo>
                  <a:pt x="761" y="1009"/>
                </a:lnTo>
                <a:lnTo>
                  <a:pt x="654" y="1009"/>
                </a:lnTo>
                <a:lnTo>
                  <a:pt x="654" y="992"/>
                </a:lnTo>
                <a:lnTo>
                  <a:pt x="654" y="992"/>
                </a:lnTo>
                <a:lnTo>
                  <a:pt x="647" y="990"/>
                </a:lnTo>
                <a:lnTo>
                  <a:pt x="639" y="990"/>
                </a:lnTo>
                <a:lnTo>
                  <a:pt x="633" y="990"/>
                </a:lnTo>
                <a:lnTo>
                  <a:pt x="628" y="988"/>
                </a:lnTo>
                <a:lnTo>
                  <a:pt x="622" y="986"/>
                </a:lnTo>
                <a:lnTo>
                  <a:pt x="614" y="986"/>
                </a:lnTo>
                <a:lnTo>
                  <a:pt x="607" y="986"/>
                </a:lnTo>
                <a:lnTo>
                  <a:pt x="599" y="986"/>
                </a:lnTo>
                <a:lnTo>
                  <a:pt x="599" y="986"/>
                </a:lnTo>
                <a:lnTo>
                  <a:pt x="588" y="986"/>
                </a:lnTo>
                <a:lnTo>
                  <a:pt x="580" y="990"/>
                </a:lnTo>
                <a:lnTo>
                  <a:pt x="578" y="996"/>
                </a:lnTo>
                <a:lnTo>
                  <a:pt x="576" y="1002"/>
                </a:lnTo>
                <a:lnTo>
                  <a:pt x="576" y="1009"/>
                </a:lnTo>
                <a:lnTo>
                  <a:pt x="578" y="1017"/>
                </a:lnTo>
                <a:lnTo>
                  <a:pt x="578" y="1025"/>
                </a:lnTo>
                <a:lnTo>
                  <a:pt x="576" y="1032"/>
                </a:lnTo>
                <a:lnTo>
                  <a:pt x="576" y="1032"/>
                </a:lnTo>
                <a:lnTo>
                  <a:pt x="572" y="1042"/>
                </a:lnTo>
                <a:lnTo>
                  <a:pt x="567" y="1049"/>
                </a:lnTo>
                <a:lnTo>
                  <a:pt x="563" y="1055"/>
                </a:lnTo>
                <a:lnTo>
                  <a:pt x="557" y="1059"/>
                </a:lnTo>
                <a:lnTo>
                  <a:pt x="549" y="1061"/>
                </a:lnTo>
                <a:lnTo>
                  <a:pt x="542" y="1063"/>
                </a:lnTo>
                <a:lnTo>
                  <a:pt x="530" y="1065"/>
                </a:lnTo>
                <a:lnTo>
                  <a:pt x="519" y="1065"/>
                </a:lnTo>
                <a:lnTo>
                  <a:pt x="519" y="1065"/>
                </a:lnTo>
                <a:lnTo>
                  <a:pt x="511" y="1065"/>
                </a:lnTo>
                <a:lnTo>
                  <a:pt x="502" y="1067"/>
                </a:lnTo>
                <a:lnTo>
                  <a:pt x="494" y="1068"/>
                </a:lnTo>
                <a:lnTo>
                  <a:pt x="487" y="1070"/>
                </a:lnTo>
                <a:lnTo>
                  <a:pt x="479" y="1070"/>
                </a:lnTo>
                <a:lnTo>
                  <a:pt x="471" y="1072"/>
                </a:lnTo>
                <a:lnTo>
                  <a:pt x="464" y="1074"/>
                </a:lnTo>
                <a:lnTo>
                  <a:pt x="454" y="1074"/>
                </a:lnTo>
                <a:lnTo>
                  <a:pt x="454" y="1074"/>
                </a:lnTo>
                <a:lnTo>
                  <a:pt x="445" y="1072"/>
                </a:lnTo>
                <a:lnTo>
                  <a:pt x="435" y="1070"/>
                </a:lnTo>
                <a:lnTo>
                  <a:pt x="425" y="1067"/>
                </a:lnTo>
                <a:lnTo>
                  <a:pt x="416" y="1061"/>
                </a:lnTo>
                <a:lnTo>
                  <a:pt x="408" y="1055"/>
                </a:lnTo>
                <a:lnTo>
                  <a:pt x="399" y="1047"/>
                </a:lnTo>
                <a:lnTo>
                  <a:pt x="393" y="1038"/>
                </a:lnTo>
                <a:lnTo>
                  <a:pt x="385" y="1030"/>
                </a:lnTo>
                <a:lnTo>
                  <a:pt x="378" y="1021"/>
                </a:lnTo>
                <a:lnTo>
                  <a:pt x="372" y="1011"/>
                </a:lnTo>
                <a:lnTo>
                  <a:pt x="366" y="1000"/>
                </a:lnTo>
                <a:lnTo>
                  <a:pt x="363" y="990"/>
                </a:lnTo>
                <a:lnTo>
                  <a:pt x="359" y="981"/>
                </a:lnTo>
                <a:lnTo>
                  <a:pt x="355" y="971"/>
                </a:lnTo>
                <a:lnTo>
                  <a:pt x="353" y="962"/>
                </a:lnTo>
                <a:lnTo>
                  <a:pt x="351" y="952"/>
                </a:lnTo>
                <a:lnTo>
                  <a:pt x="351" y="952"/>
                </a:lnTo>
                <a:lnTo>
                  <a:pt x="351" y="946"/>
                </a:lnTo>
                <a:lnTo>
                  <a:pt x="351" y="939"/>
                </a:lnTo>
                <a:lnTo>
                  <a:pt x="351" y="933"/>
                </a:lnTo>
                <a:lnTo>
                  <a:pt x="351" y="927"/>
                </a:lnTo>
                <a:lnTo>
                  <a:pt x="349" y="922"/>
                </a:lnTo>
                <a:lnTo>
                  <a:pt x="349" y="916"/>
                </a:lnTo>
                <a:lnTo>
                  <a:pt x="345" y="910"/>
                </a:lnTo>
                <a:lnTo>
                  <a:pt x="342" y="904"/>
                </a:lnTo>
                <a:lnTo>
                  <a:pt x="342" y="904"/>
                </a:lnTo>
                <a:lnTo>
                  <a:pt x="334" y="901"/>
                </a:lnTo>
                <a:lnTo>
                  <a:pt x="328" y="897"/>
                </a:lnTo>
                <a:lnTo>
                  <a:pt x="321" y="897"/>
                </a:lnTo>
                <a:lnTo>
                  <a:pt x="313" y="897"/>
                </a:lnTo>
                <a:lnTo>
                  <a:pt x="305" y="897"/>
                </a:lnTo>
                <a:lnTo>
                  <a:pt x="298" y="899"/>
                </a:lnTo>
                <a:lnTo>
                  <a:pt x="288" y="899"/>
                </a:lnTo>
                <a:lnTo>
                  <a:pt x="280" y="897"/>
                </a:lnTo>
                <a:lnTo>
                  <a:pt x="71" y="897"/>
                </a:lnTo>
                <a:lnTo>
                  <a:pt x="71" y="897"/>
                </a:lnTo>
                <a:lnTo>
                  <a:pt x="65" y="897"/>
                </a:lnTo>
                <a:lnTo>
                  <a:pt x="61" y="897"/>
                </a:lnTo>
                <a:lnTo>
                  <a:pt x="55" y="899"/>
                </a:lnTo>
                <a:lnTo>
                  <a:pt x="50" y="899"/>
                </a:lnTo>
                <a:lnTo>
                  <a:pt x="44" y="899"/>
                </a:lnTo>
                <a:lnTo>
                  <a:pt x="38" y="901"/>
                </a:lnTo>
                <a:lnTo>
                  <a:pt x="33" y="902"/>
                </a:lnTo>
                <a:lnTo>
                  <a:pt x="29" y="902"/>
                </a:lnTo>
                <a:lnTo>
                  <a:pt x="23" y="904"/>
                </a:lnTo>
                <a:lnTo>
                  <a:pt x="19" y="908"/>
                </a:lnTo>
                <a:lnTo>
                  <a:pt x="13" y="910"/>
                </a:lnTo>
                <a:lnTo>
                  <a:pt x="12" y="912"/>
                </a:lnTo>
                <a:lnTo>
                  <a:pt x="8" y="916"/>
                </a:lnTo>
                <a:lnTo>
                  <a:pt x="6" y="918"/>
                </a:lnTo>
                <a:lnTo>
                  <a:pt x="4" y="922"/>
                </a:lnTo>
                <a:lnTo>
                  <a:pt x="2" y="927"/>
                </a:lnTo>
                <a:lnTo>
                  <a:pt x="0" y="887"/>
                </a:lnTo>
                <a:lnTo>
                  <a:pt x="0" y="887"/>
                </a:lnTo>
                <a:lnTo>
                  <a:pt x="8" y="885"/>
                </a:lnTo>
                <a:lnTo>
                  <a:pt x="12" y="880"/>
                </a:lnTo>
                <a:lnTo>
                  <a:pt x="15" y="874"/>
                </a:lnTo>
                <a:lnTo>
                  <a:pt x="15" y="864"/>
                </a:lnTo>
                <a:lnTo>
                  <a:pt x="15" y="855"/>
                </a:lnTo>
                <a:lnTo>
                  <a:pt x="15" y="845"/>
                </a:lnTo>
                <a:lnTo>
                  <a:pt x="15" y="836"/>
                </a:lnTo>
                <a:lnTo>
                  <a:pt x="17" y="828"/>
                </a:lnTo>
                <a:lnTo>
                  <a:pt x="17" y="828"/>
                </a:lnTo>
                <a:lnTo>
                  <a:pt x="21" y="822"/>
                </a:lnTo>
                <a:lnTo>
                  <a:pt x="25" y="819"/>
                </a:lnTo>
                <a:lnTo>
                  <a:pt x="29" y="815"/>
                </a:lnTo>
                <a:lnTo>
                  <a:pt x="34" y="813"/>
                </a:lnTo>
                <a:lnTo>
                  <a:pt x="38" y="809"/>
                </a:lnTo>
                <a:lnTo>
                  <a:pt x="44" y="807"/>
                </a:lnTo>
                <a:lnTo>
                  <a:pt x="48" y="803"/>
                </a:lnTo>
                <a:lnTo>
                  <a:pt x="52" y="799"/>
                </a:lnTo>
                <a:lnTo>
                  <a:pt x="52" y="799"/>
                </a:lnTo>
                <a:lnTo>
                  <a:pt x="55" y="801"/>
                </a:lnTo>
                <a:lnTo>
                  <a:pt x="59" y="803"/>
                </a:lnTo>
                <a:lnTo>
                  <a:pt x="63" y="805"/>
                </a:lnTo>
                <a:lnTo>
                  <a:pt x="67" y="807"/>
                </a:lnTo>
                <a:lnTo>
                  <a:pt x="71" y="809"/>
                </a:lnTo>
                <a:lnTo>
                  <a:pt x="74" y="809"/>
                </a:lnTo>
                <a:lnTo>
                  <a:pt x="78" y="811"/>
                </a:lnTo>
                <a:lnTo>
                  <a:pt x="82" y="811"/>
                </a:lnTo>
                <a:lnTo>
                  <a:pt x="82" y="811"/>
                </a:lnTo>
                <a:lnTo>
                  <a:pt x="90" y="809"/>
                </a:lnTo>
                <a:lnTo>
                  <a:pt x="97" y="807"/>
                </a:lnTo>
                <a:lnTo>
                  <a:pt x="105" y="801"/>
                </a:lnTo>
                <a:lnTo>
                  <a:pt x="113" y="798"/>
                </a:lnTo>
                <a:lnTo>
                  <a:pt x="122" y="792"/>
                </a:lnTo>
                <a:lnTo>
                  <a:pt x="130" y="786"/>
                </a:lnTo>
                <a:lnTo>
                  <a:pt x="136" y="782"/>
                </a:lnTo>
                <a:lnTo>
                  <a:pt x="141" y="778"/>
                </a:lnTo>
                <a:lnTo>
                  <a:pt x="164" y="778"/>
                </a:lnTo>
                <a:lnTo>
                  <a:pt x="164" y="778"/>
                </a:lnTo>
                <a:lnTo>
                  <a:pt x="162" y="780"/>
                </a:lnTo>
                <a:lnTo>
                  <a:pt x="160" y="784"/>
                </a:lnTo>
                <a:lnTo>
                  <a:pt x="158" y="786"/>
                </a:lnTo>
                <a:lnTo>
                  <a:pt x="157" y="790"/>
                </a:lnTo>
                <a:lnTo>
                  <a:pt x="155" y="792"/>
                </a:lnTo>
                <a:lnTo>
                  <a:pt x="155" y="796"/>
                </a:lnTo>
                <a:lnTo>
                  <a:pt x="153" y="799"/>
                </a:lnTo>
                <a:lnTo>
                  <a:pt x="153" y="801"/>
                </a:lnTo>
                <a:lnTo>
                  <a:pt x="153" y="801"/>
                </a:lnTo>
                <a:lnTo>
                  <a:pt x="155" y="809"/>
                </a:lnTo>
                <a:lnTo>
                  <a:pt x="155" y="813"/>
                </a:lnTo>
                <a:lnTo>
                  <a:pt x="158" y="819"/>
                </a:lnTo>
                <a:lnTo>
                  <a:pt x="162" y="820"/>
                </a:lnTo>
                <a:lnTo>
                  <a:pt x="166" y="822"/>
                </a:lnTo>
                <a:lnTo>
                  <a:pt x="172" y="824"/>
                </a:lnTo>
                <a:lnTo>
                  <a:pt x="177" y="826"/>
                </a:lnTo>
                <a:lnTo>
                  <a:pt x="181" y="826"/>
                </a:lnTo>
                <a:lnTo>
                  <a:pt x="181" y="826"/>
                </a:lnTo>
                <a:lnTo>
                  <a:pt x="191" y="824"/>
                </a:lnTo>
                <a:lnTo>
                  <a:pt x="200" y="820"/>
                </a:lnTo>
                <a:lnTo>
                  <a:pt x="212" y="817"/>
                </a:lnTo>
                <a:lnTo>
                  <a:pt x="221" y="811"/>
                </a:lnTo>
                <a:lnTo>
                  <a:pt x="229" y="803"/>
                </a:lnTo>
                <a:lnTo>
                  <a:pt x="237" y="796"/>
                </a:lnTo>
                <a:lnTo>
                  <a:pt x="240" y="788"/>
                </a:lnTo>
                <a:lnTo>
                  <a:pt x="240" y="780"/>
                </a:lnTo>
                <a:lnTo>
                  <a:pt x="240" y="780"/>
                </a:lnTo>
                <a:lnTo>
                  <a:pt x="242" y="773"/>
                </a:lnTo>
                <a:lnTo>
                  <a:pt x="246" y="767"/>
                </a:lnTo>
                <a:lnTo>
                  <a:pt x="254" y="761"/>
                </a:lnTo>
                <a:lnTo>
                  <a:pt x="263" y="758"/>
                </a:lnTo>
                <a:lnTo>
                  <a:pt x="273" y="754"/>
                </a:lnTo>
                <a:lnTo>
                  <a:pt x="282" y="750"/>
                </a:lnTo>
                <a:lnTo>
                  <a:pt x="290" y="746"/>
                </a:lnTo>
                <a:lnTo>
                  <a:pt x="298" y="740"/>
                </a:lnTo>
                <a:lnTo>
                  <a:pt x="298" y="740"/>
                </a:lnTo>
                <a:lnTo>
                  <a:pt x="301" y="737"/>
                </a:lnTo>
                <a:lnTo>
                  <a:pt x="303" y="731"/>
                </a:lnTo>
                <a:lnTo>
                  <a:pt x="305" y="725"/>
                </a:lnTo>
                <a:lnTo>
                  <a:pt x="309" y="719"/>
                </a:lnTo>
                <a:lnTo>
                  <a:pt x="311" y="712"/>
                </a:lnTo>
                <a:lnTo>
                  <a:pt x="313" y="706"/>
                </a:lnTo>
                <a:lnTo>
                  <a:pt x="313" y="696"/>
                </a:lnTo>
                <a:lnTo>
                  <a:pt x="315" y="689"/>
                </a:lnTo>
                <a:lnTo>
                  <a:pt x="315" y="681"/>
                </a:lnTo>
                <a:lnTo>
                  <a:pt x="317" y="674"/>
                </a:lnTo>
                <a:lnTo>
                  <a:pt x="317" y="664"/>
                </a:lnTo>
                <a:lnTo>
                  <a:pt x="317" y="656"/>
                </a:lnTo>
                <a:lnTo>
                  <a:pt x="319" y="649"/>
                </a:lnTo>
                <a:lnTo>
                  <a:pt x="319" y="641"/>
                </a:lnTo>
                <a:lnTo>
                  <a:pt x="319" y="634"/>
                </a:lnTo>
                <a:lnTo>
                  <a:pt x="319" y="628"/>
                </a:lnTo>
                <a:lnTo>
                  <a:pt x="319" y="628"/>
                </a:lnTo>
                <a:lnTo>
                  <a:pt x="319" y="616"/>
                </a:lnTo>
                <a:lnTo>
                  <a:pt x="321" y="607"/>
                </a:lnTo>
                <a:lnTo>
                  <a:pt x="324" y="597"/>
                </a:lnTo>
                <a:lnTo>
                  <a:pt x="328" y="588"/>
                </a:lnTo>
                <a:lnTo>
                  <a:pt x="334" y="578"/>
                </a:lnTo>
                <a:lnTo>
                  <a:pt x="340" y="571"/>
                </a:lnTo>
                <a:lnTo>
                  <a:pt x="345" y="561"/>
                </a:lnTo>
                <a:lnTo>
                  <a:pt x="353" y="553"/>
                </a:lnTo>
                <a:lnTo>
                  <a:pt x="361" y="546"/>
                </a:lnTo>
                <a:lnTo>
                  <a:pt x="368" y="538"/>
                </a:lnTo>
                <a:lnTo>
                  <a:pt x="374" y="530"/>
                </a:lnTo>
                <a:lnTo>
                  <a:pt x="382" y="523"/>
                </a:lnTo>
                <a:lnTo>
                  <a:pt x="389" y="517"/>
                </a:lnTo>
                <a:lnTo>
                  <a:pt x="395" y="510"/>
                </a:lnTo>
                <a:lnTo>
                  <a:pt x="401" y="504"/>
                </a:lnTo>
                <a:lnTo>
                  <a:pt x="406" y="498"/>
                </a:lnTo>
                <a:lnTo>
                  <a:pt x="406" y="498"/>
                </a:lnTo>
                <a:lnTo>
                  <a:pt x="410" y="492"/>
                </a:lnTo>
                <a:lnTo>
                  <a:pt x="414" y="487"/>
                </a:lnTo>
                <a:lnTo>
                  <a:pt x="416" y="481"/>
                </a:lnTo>
                <a:lnTo>
                  <a:pt x="420" y="475"/>
                </a:lnTo>
                <a:lnTo>
                  <a:pt x="424" y="469"/>
                </a:lnTo>
                <a:lnTo>
                  <a:pt x="425" y="464"/>
                </a:lnTo>
                <a:lnTo>
                  <a:pt x="429" y="456"/>
                </a:lnTo>
                <a:lnTo>
                  <a:pt x="431" y="450"/>
                </a:lnTo>
                <a:lnTo>
                  <a:pt x="433" y="445"/>
                </a:lnTo>
                <a:lnTo>
                  <a:pt x="437" y="437"/>
                </a:lnTo>
                <a:lnTo>
                  <a:pt x="439" y="431"/>
                </a:lnTo>
                <a:lnTo>
                  <a:pt x="441" y="426"/>
                </a:lnTo>
                <a:lnTo>
                  <a:pt x="445" y="418"/>
                </a:lnTo>
                <a:lnTo>
                  <a:pt x="446" y="412"/>
                </a:lnTo>
                <a:lnTo>
                  <a:pt x="448" y="406"/>
                </a:lnTo>
                <a:lnTo>
                  <a:pt x="452" y="401"/>
                </a:lnTo>
                <a:lnTo>
                  <a:pt x="452" y="338"/>
                </a:lnTo>
                <a:lnTo>
                  <a:pt x="452" y="338"/>
                </a:lnTo>
                <a:lnTo>
                  <a:pt x="452" y="332"/>
                </a:lnTo>
                <a:lnTo>
                  <a:pt x="454" y="326"/>
                </a:lnTo>
                <a:lnTo>
                  <a:pt x="456" y="323"/>
                </a:lnTo>
                <a:lnTo>
                  <a:pt x="458" y="317"/>
                </a:lnTo>
                <a:lnTo>
                  <a:pt x="458" y="313"/>
                </a:lnTo>
                <a:lnTo>
                  <a:pt x="458" y="307"/>
                </a:lnTo>
                <a:lnTo>
                  <a:pt x="460" y="303"/>
                </a:lnTo>
                <a:lnTo>
                  <a:pt x="460" y="300"/>
                </a:lnTo>
                <a:lnTo>
                  <a:pt x="462" y="294"/>
                </a:lnTo>
                <a:lnTo>
                  <a:pt x="462" y="290"/>
                </a:lnTo>
                <a:lnTo>
                  <a:pt x="462" y="286"/>
                </a:lnTo>
                <a:lnTo>
                  <a:pt x="464" y="282"/>
                </a:lnTo>
                <a:lnTo>
                  <a:pt x="466" y="277"/>
                </a:lnTo>
                <a:lnTo>
                  <a:pt x="466" y="273"/>
                </a:lnTo>
                <a:lnTo>
                  <a:pt x="467" y="267"/>
                </a:lnTo>
                <a:lnTo>
                  <a:pt x="469" y="261"/>
                </a:lnTo>
                <a:lnTo>
                  <a:pt x="466" y="261"/>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0" name="Freeform 23">
            <a:extLst>
              <a:ext uri="{FF2B5EF4-FFF2-40B4-BE49-F238E27FC236}">
                <a16:creationId xmlns:a16="http://schemas.microsoft.com/office/drawing/2014/main" xmlns="" id="{DE3E8D22-5DA4-48FA-ACE0-3EAEE283E225}"/>
              </a:ext>
            </a:extLst>
          </p:cNvPr>
          <p:cNvSpPr>
            <a:spLocks/>
          </p:cNvSpPr>
          <p:nvPr/>
        </p:nvSpPr>
        <p:spPr bwMode="auto">
          <a:xfrm>
            <a:off x="2250842" y="3288322"/>
            <a:ext cx="770792" cy="464527"/>
          </a:xfrm>
          <a:custGeom>
            <a:avLst/>
            <a:gdLst/>
            <a:ahLst/>
            <a:cxnLst>
              <a:cxn ang="0">
                <a:pos x="1022" y="431"/>
              </a:cxn>
              <a:cxn ang="0">
                <a:pos x="994" y="398"/>
              </a:cxn>
              <a:cxn ang="0">
                <a:pos x="958" y="375"/>
              </a:cxn>
              <a:cxn ang="0">
                <a:pos x="942" y="333"/>
              </a:cxn>
              <a:cxn ang="0">
                <a:pos x="916" y="307"/>
              </a:cxn>
              <a:cxn ang="0">
                <a:pos x="870" y="278"/>
              </a:cxn>
              <a:cxn ang="0">
                <a:pos x="856" y="253"/>
              </a:cxn>
              <a:cxn ang="0">
                <a:pos x="855" y="236"/>
              </a:cxn>
              <a:cxn ang="0">
                <a:pos x="803" y="215"/>
              </a:cxn>
              <a:cxn ang="0">
                <a:pos x="776" y="173"/>
              </a:cxn>
              <a:cxn ang="0">
                <a:pos x="748" y="173"/>
              </a:cxn>
              <a:cxn ang="0">
                <a:pos x="719" y="152"/>
              </a:cxn>
              <a:cxn ang="0">
                <a:pos x="729" y="116"/>
              </a:cxn>
              <a:cxn ang="0">
                <a:pos x="729" y="76"/>
              </a:cxn>
              <a:cxn ang="0">
                <a:pos x="692" y="34"/>
              </a:cxn>
              <a:cxn ang="0">
                <a:pos x="666" y="9"/>
              </a:cxn>
              <a:cxn ang="0">
                <a:pos x="624" y="3"/>
              </a:cxn>
              <a:cxn ang="0">
                <a:pos x="586" y="36"/>
              </a:cxn>
              <a:cxn ang="0">
                <a:pos x="540" y="85"/>
              </a:cxn>
              <a:cxn ang="0">
                <a:pos x="469" y="141"/>
              </a:cxn>
              <a:cxn ang="0">
                <a:pos x="368" y="162"/>
              </a:cxn>
              <a:cxn ang="0">
                <a:pos x="378" y="175"/>
              </a:cxn>
              <a:cxn ang="0">
                <a:pos x="353" y="219"/>
              </a:cxn>
              <a:cxn ang="0">
                <a:pos x="305" y="242"/>
              </a:cxn>
              <a:cxn ang="0">
                <a:pos x="242" y="250"/>
              </a:cxn>
              <a:cxn ang="0">
                <a:pos x="204" y="265"/>
              </a:cxn>
              <a:cxn ang="0">
                <a:pos x="175" y="269"/>
              </a:cxn>
              <a:cxn ang="0">
                <a:pos x="154" y="261"/>
              </a:cxn>
              <a:cxn ang="0">
                <a:pos x="101" y="278"/>
              </a:cxn>
              <a:cxn ang="0">
                <a:pos x="69" y="292"/>
              </a:cxn>
              <a:cxn ang="0">
                <a:pos x="32" y="347"/>
              </a:cxn>
              <a:cxn ang="0">
                <a:pos x="0" y="393"/>
              </a:cxn>
              <a:cxn ang="0">
                <a:pos x="13" y="408"/>
              </a:cxn>
              <a:cxn ang="0">
                <a:pos x="13" y="433"/>
              </a:cxn>
              <a:cxn ang="0">
                <a:pos x="29" y="505"/>
              </a:cxn>
              <a:cxn ang="0">
                <a:pos x="74" y="583"/>
              </a:cxn>
              <a:cxn ang="0">
                <a:pos x="107" y="618"/>
              </a:cxn>
              <a:cxn ang="0">
                <a:pos x="137" y="650"/>
              </a:cxn>
              <a:cxn ang="0">
                <a:pos x="154" y="635"/>
              </a:cxn>
              <a:cxn ang="0">
                <a:pos x="191" y="581"/>
              </a:cxn>
              <a:cxn ang="0">
                <a:pos x="254" y="574"/>
              </a:cxn>
              <a:cxn ang="0">
                <a:pos x="339" y="578"/>
              </a:cxn>
              <a:cxn ang="0">
                <a:pos x="339" y="557"/>
              </a:cxn>
              <a:cxn ang="0">
                <a:pos x="362" y="492"/>
              </a:cxn>
              <a:cxn ang="0">
                <a:pos x="416" y="457"/>
              </a:cxn>
              <a:cxn ang="0">
                <a:pos x="473" y="505"/>
              </a:cxn>
              <a:cxn ang="0">
                <a:pos x="528" y="528"/>
              </a:cxn>
              <a:cxn ang="0">
                <a:pos x="605" y="540"/>
              </a:cxn>
              <a:cxn ang="0">
                <a:pos x="647" y="528"/>
              </a:cxn>
              <a:cxn ang="0">
                <a:pos x="675" y="496"/>
              </a:cxn>
              <a:cxn ang="0">
                <a:pos x="704" y="496"/>
              </a:cxn>
              <a:cxn ang="0">
                <a:pos x="732" y="496"/>
              </a:cxn>
              <a:cxn ang="0">
                <a:pos x="776" y="477"/>
              </a:cxn>
              <a:cxn ang="0">
                <a:pos x="807" y="475"/>
              </a:cxn>
              <a:cxn ang="0">
                <a:pos x="839" y="475"/>
              </a:cxn>
              <a:cxn ang="0">
                <a:pos x="868" y="446"/>
              </a:cxn>
              <a:cxn ang="0">
                <a:pos x="923" y="454"/>
              </a:cxn>
              <a:cxn ang="0">
                <a:pos x="977" y="467"/>
              </a:cxn>
              <a:cxn ang="0">
                <a:pos x="1017" y="457"/>
              </a:cxn>
            </a:cxnLst>
            <a:rect l="0" t="0" r="r" b="b"/>
            <a:pathLst>
              <a:path w="1024" h="671">
                <a:moveTo>
                  <a:pt x="1024" y="457"/>
                </a:moveTo>
                <a:lnTo>
                  <a:pt x="1024" y="457"/>
                </a:lnTo>
                <a:lnTo>
                  <a:pt x="1020" y="454"/>
                </a:lnTo>
                <a:lnTo>
                  <a:pt x="1020" y="450"/>
                </a:lnTo>
                <a:lnTo>
                  <a:pt x="1020" y="444"/>
                </a:lnTo>
                <a:lnTo>
                  <a:pt x="1020" y="440"/>
                </a:lnTo>
                <a:lnTo>
                  <a:pt x="1020" y="435"/>
                </a:lnTo>
                <a:lnTo>
                  <a:pt x="1022" y="431"/>
                </a:lnTo>
                <a:lnTo>
                  <a:pt x="1022" y="425"/>
                </a:lnTo>
                <a:lnTo>
                  <a:pt x="1020" y="421"/>
                </a:lnTo>
                <a:lnTo>
                  <a:pt x="1020" y="421"/>
                </a:lnTo>
                <a:lnTo>
                  <a:pt x="1017" y="416"/>
                </a:lnTo>
                <a:lnTo>
                  <a:pt x="1013" y="410"/>
                </a:lnTo>
                <a:lnTo>
                  <a:pt x="1007" y="406"/>
                </a:lnTo>
                <a:lnTo>
                  <a:pt x="1001" y="402"/>
                </a:lnTo>
                <a:lnTo>
                  <a:pt x="994" y="398"/>
                </a:lnTo>
                <a:lnTo>
                  <a:pt x="988" y="395"/>
                </a:lnTo>
                <a:lnTo>
                  <a:pt x="980" y="393"/>
                </a:lnTo>
                <a:lnTo>
                  <a:pt x="975" y="391"/>
                </a:lnTo>
                <a:lnTo>
                  <a:pt x="975" y="391"/>
                </a:lnTo>
                <a:lnTo>
                  <a:pt x="969" y="387"/>
                </a:lnTo>
                <a:lnTo>
                  <a:pt x="965" y="385"/>
                </a:lnTo>
                <a:lnTo>
                  <a:pt x="961" y="381"/>
                </a:lnTo>
                <a:lnTo>
                  <a:pt x="958" y="375"/>
                </a:lnTo>
                <a:lnTo>
                  <a:pt x="956" y="372"/>
                </a:lnTo>
                <a:lnTo>
                  <a:pt x="954" y="366"/>
                </a:lnTo>
                <a:lnTo>
                  <a:pt x="952" y="360"/>
                </a:lnTo>
                <a:lnTo>
                  <a:pt x="950" y="354"/>
                </a:lnTo>
                <a:lnTo>
                  <a:pt x="948" y="349"/>
                </a:lnTo>
                <a:lnTo>
                  <a:pt x="946" y="343"/>
                </a:lnTo>
                <a:lnTo>
                  <a:pt x="944" y="339"/>
                </a:lnTo>
                <a:lnTo>
                  <a:pt x="942" y="333"/>
                </a:lnTo>
                <a:lnTo>
                  <a:pt x="940" y="328"/>
                </a:lnTo>
                <a:lnTo>
                  <a:pt x="937" y="324"/>
                </a:lnTo>
                <a:lnTo>
                  <a:pt x="933" y="320"/>
                </a:lnTo>
                <a:lnTo>
                  <a:pt x="929" y="316"/>
                </a:lnTo>
                <a:lnTo>
                  <a:pt x="929" y="316"/>
                </a:lnTo>
                <a:lnTo>
                  <a:pt x="925" y="313"/>
                </a:lnTo>
                <a:lnTo>
                  <a:pt x="921" y="311"/>
                </a:lnTo>
                <a:lnTo>
                  <a:pt x="916" y="307"/>
                </a:lnTo>
                <a:lnTo>
                  <a:pt x="910" y="303"/>
                </a:lnTo>
                <a:lnTo>
                  <a:pt x="904" y="299"/>
                </a:lnTo>
                <a:lnTo>
                  <a:pt x="898" y="297"/>
                </a:lnTo>
                <a:lnTo>
                  <a:pt x="891" y="293"/>
                </a:lnTo>
                <a:lnTo>
                  <a:pt x="885" y="290"/>
                </a:lnTo>
                <a:lnTo>
                  <a:pt x="879" y="286"/>
                </a:lnTo>
                <a:lnTo>
                  <a:pt x="874" y="282"/>
                </a:lnTo>
                <a:lnTo>
                  <a:pt x="870" y="278"/>
                </a:lnTo>
                <a:lnTo>
                  <a:pt x="864" y="274"/>
                </a:lnTo>
                <a:lnTo>
                  <a:pt x="860" y="271"/>
                </a:lnTo>
                <a:lnTo>
                  <a:pt x="858" y="267"/>
                </a:lnTo>
                <a:lnTo>
                  <a:pt x="856" y="263"/>
                </a:lnTo>
                <a:lnTo>
                  <a:pt x="856" y="259"/>
                </a:lnTo>
                <a:lnTo>
                  <a:pt x="856" y="259"/>
                </a:lnTo>
                <a:lnTo>
                  <a:pt x="856" y="255"/>
                </a:lnTo>
                <a:lnTo>
                  <a:pt x="856" y="253"/>
                </a:lnTo>
                <a:lnTo>
                  <a:pt x="856" y="251"/>
                </a:lnTo>
                <a:lnTo>
                  <a:pt x="856" y="250"/>
                </a:lnTo>
                <a:lnTo>
                  <a:pt x="856" y="248"/>
                </a:lnTo>
                <a:lnTo>
                  <a:pt x="856" y="248"/>
                </a:lnTo>
                <a:lnTo>
                  <a:pt x="856" y="246"/>
                </a:lnTo>
                <a:lnTo>
                  <a:pt x="856" y="242"/>
                </a:lnTo>
                <a:lnTo>
                  <a:pt x="856" y="242"/>
                </a:lnTo>
                <a:lnTo>
                  <a:pt x="855" y="236"/>
                </a:lnTo>
                <a:lnTo>
                  <a:pt x="853" y="232"/>
                </a:lnTo>
                <a:lnTo>
                  <a:pt x="847" y="229"/>
                </a:lnTo>
                <a:lnTo>
                  <a:pt x="841" y="225"/>
                </a:lnTo>
                <a:lnTo>
                  <a:pt x="835" y="223"/>
                </a:lnTo>
                <a:lnTo>
                  <a:pt x="828" y="221"/>
                </a:lnTo>
                <a:lnTo>
                  <a:pt x="818" y="219"/>
                </a:lnTo>
                <a:lnTo>
                  <a:pt x="811" y="217"/>
                </a:lnTo>
                <a:lnTo>
                  <a:pt x="803" y="215"/>
                </a:lnTo>
                <a:lnTo>
                  <a:pt x="795" y="211"/>
                </a:lnTo>
                <a:lnTo>
                  <a:pt x="788" y="209"/>
                </a:lnTo>
                <a:lnTo>
                  <a:pt x="782" y="208"/>
                </a:lnTo>
                <a:lnTo>
                  <a:pt x="778" y="204"/>
                </a:lnTo>
                <a:lnTo>
                  <a:pt x="774" y="200"/>
                </a:lnTo>
                <a:lnTo>
                  <a:pt x="774" y="194"/>
                </a:lnTo>
                <a:lnTo>
                  <a:pt x="776" y="188"/>
                </a:lnTo>
                <a:lnTo>
                  <a:pt x="776" y="173"/>
                </a:lnTo>
                <a:lnTo>
                  <a:pt x="776" y="173"/>
                </a:lnTo>
                <a:lnTo>
                  <a:pt x="771" y="173"/>
                </a:lnTo>
                <a:lnTo>
                  <a:pt x="765" y="173"/>
                </a:lnTo>
                <a:lnTo>
                  <a:pt x="761" y="173"/>
                </a:lnTo>
                <a:lnTo>
                  <a:pt x="757" y="173"/>
                </a:lnTo>
                <a:lnTo>
                  <a:pt x="753" y="173"/>
                </a:lnTo>
                <a:lnTo>
                  <a:pt x="750" y="173"/>
                </a:lnTo>
                <a:lnTo>
                  <a:pt x="748" y="173"/>
                </a:lnTo>
                <a:lnTo>
                  <a:pt x="744" y="173"/>
                </a:lnTo>
                <a:lnTo>
                  <a:pt x="744" y="173"/>
                </a:lnTo>
                <a:lnTo>
                  <a:pt x="738" y="173"/>
                </a:lnTo>
                <a:lnTo>
                  <a:pt x="734" y="171"/>
                </a:lnTo>
                <a:lnTo>
                  <a:pt x="729" y="168"/>
                </a:lnTo>
                <a:lnTo>
                  <a:pt x="725" y="164"/>
                </a:lnTo>
                <a:lnTo>
                  <a:pt x="723" y="158"/>
                </a:lnTo>
                <a:lnTo>
                  <a:pt x="719" y="152"/>
                </a:lnTo>
                <a:lnTo>
                  <a:pt x="717" y="147"/>
                </a:lnTo>
                <a:lnTo>
                  <a:pt x="717" y="139"/>
                </a:lnTo>
                <a:lnTo>
                  <a:pt x="717" y="139"/>
                </a:lnTo>
                <a:lnTo>
                  <a:pt x="717" y="133"/>
                </a:lnTo>
                <a:lnTo>
                  <a:pt x="719" y="127"/>
                </a:lnTo>
                <a:lnTo>
                  <a:pt x="723" y="124"/>
                </a:lnTo>
                <a:lnTo>
                  <a:pt x="725" y="120"/>
                </a:lnTo>
                <a:lnTo>
                  <a:pt x="729" y="116"/>
                </a:lnTo>
                <a:lnTo>
                  <a:pt x="732" y="110"/>
                </a:lnTo>
                <a:lnTo>
                  <a:pt x="734" y="106"/>
                </a:lnTo>
                <a:lnTo>
                  <a:pt x="734" y="101"/>
                </a:lnTo>
                <a:lnTo>
                  <a:pt x="734" y="101"/>
                </a:lnTo>
                <a:lnTo>
                  <a:pt x="734" y="95"/>
                </a:lnTo>
                <a:lnTo>
                  <a:pt x="732" y="87"/>
                </a:lnTo>
                <a:lnTo>
                  <a:pt x="731" y="82"/>
                </a:lnTo>
                <a:lnTo>
                  <a:pt x="729" y="76"/>
                </a:lnTo>
                <a:lnTo>
                  <a:pt x="725" y="70"/>
                </a:lnTo>
                <a:lnTo>
                  <a:pt x="721" y="64"/>
                </a:lnTo>
                <a:lnTo>
                  <a:pt x="717" y="59"/>
                </a:lnTo>
                <a:lnTo>
                  <a:pt x="711" y="53"/>
                </a:lnTo>
                <a:lnTo>
                  <a:pt x="708" y="49"/>
                </a:lnTo>
                <a:lnTo>
                  <a:pt x="702" y="44"/>
                </a:lnTo>
                <a:lnTo>
                  <a:pt x="698" y="38"/>
                </a:lnTo>
                <a:lnTo>
                  <a:pt x="692" y="34"/>
                </a:lnTo>
                <a:lnTo>
                  <a:pt x="689" y="28"/>
                </a:lnTo>
                <a:lnTo>
                  <a:pt x="685" y="23"/>
                </a:lnTo>
                <a:lnTo>
                  <a:pt x="681" y="19"/>
                </a:lnTo>
                <a:lnTo>
                  <a:pt x="677" y="13"/>
                </a:lnTo>
                <a:lnTo>
                  <a:pt x="677" y="13"/>
                </a:lnTo>
                <a:lnTo>
                  <a:pt x="673" y="13"/>
                </a:lnTo>
                <a:lnTo>
                  <a:pt x="669" y="11"/>
                </a:lnTo>
                <a:lnTo>
                  <a:pt x="666" y="9"/>
                </a:lnTo>
                <a:lnTo>
                  <a:pt x="660" y="5"/>
                </a:lnTo>
                <a:lnTo>
                  <a:pt x="654" y="3"/>
                </a:lnTo>
                <a:lnTo>
                  <a:pt x="649" y="2"/>
                </a:lnTo>
                <a:lnTo>
                  <a:pt x="643" y="0"/>
                </a:lnTo>
                <a:lnTo>
                  <a:pt x="637" y="0"/>
                </a:lnTo>
                <a:lnTo>
                  <a:pt x="637" y="0"/>
                </a:lnTo>
                <a:lnTo>
                  <a:pt x="629" y="2"/>
                </a:lnTo>
                <a:lnTo>
                  <a:pt x="624" y="3"/>
                </a:lnTo>
                <a:lnTo>
                  <a:pt x="616" y="7"/>
                </a:lnTo>
                <a:lnTo>
                  <a:pt x="610" y="11"/>
                </a:lnTo>
                <a:lnTo>
                  <a:pt x="605" y="15"/>
                </a:lnTo>
                <a:lnTo>
                  <a:pt x="599" y="19"/>
                </a:lnTo>
                <a:lnTo>
                  <a:pt x="591" y="23"/>
                </a:lnTo>
                <a:lnTo>
                  <a:pt x="584" y="24"/>
                </a:lnTo>
                <a:lnTo>
                  <a:pt x="584" y="24"/>
                </a:lnTo>
                <a:lnTo>
                  <a:pt x="586" y="36"/>
                </a:lnTo>
                <a:lnTo>
                  <a:pt x="582" y="45"/>
                </a:lnTo>
                <a:lnTo>
                  <a:pt x="578" y="55"/>
                </a:lnTo>
                <a:lnTo>
                  <a:pt x="570" y="61"/>
                </a:lnTo>
                <a:lnTo>
                  <a:pt x="563" y="68"/>
                </a:lnTo>
                <a:lnTo>
                  <a:pt x="555" y="74"/>
                </a:lnTo>
                <a:lnTo>
                  <a:pt x="547" y="80"/>
                </a:lnTo>
                <a:lnTo>
                  <a:pt x="540" y="85"/>
                </a:lnTo>
                <a:lnTo>
                  <a:pt x="540" y="85"/>
                </a:lnTo>
                <a:lnTo>
                  <a:pt x="530" y="93"/>
                </a:lnTo>
                <a:lnTo>
                  <a:pt x="523" y="103"/>
                </a:lnTo>
                <a:lnTo>
                  <a:pt x="513" y="110"/>
                </a:lnTo>
                <a:lnTo>
                  <a:pt x="505" y="118"/>
                </a:lnTo>
                <a:lnTo>
                  <a:pt x="496" y="126"/>
                </a:lnTo>
                <a:lnTo>
                  <a:pt x="488" y="131"/>
                </a:lnTo>
                <a:lnTo>
                  <a:pt x="479" y="137"/>
                </a:lnTo>
                <a:lnTo>
                  <a:pt x="469" y="141"/>
                </a:lnTo>
                <a:lnTo>
                  <a:pt x="460" y="147"/>
                </a:lnTo>
                <a:lnTo>
                  <a:pt x="450" y="150"/>
                </a:lnTo>
                <a:lnTo>
                  <a:pt x="439" y="154"/>
                </a:lnTo>
                <a:lnTo>
                  <a:pt x="427" y="156"/>
                </a:lnTo>
                <a:lnTo>
                  <a:pt x="414" y="160"/>
                </a:lnTo>
                <a:lnTo>
                  <a:pt x="399" y="160"/>
                </a:lnTo>
                <a:lnTo>
                  <a:pt x="385" y="162"/>
                </a:lnTo>
                <a:lnTo>
                  <a:pt x="368" y="162"/>
                </a:lnTo>
                <a:lnTo>
                  <a:pt x="368" y="162"/>
                </a:lnTo>
                <a:lnTo>
                  <a:pt x="370" y="164"/>
                </a:lnTo>
                <a:lnTo>
                  <a:pt x="370" y="166"/>
                </a:lnTo>
                <a:lnTo>
                  <a:pt x="372" y="168"/>
                </a:lnTo>
                <a:lnTo>
                  <a:pt x="374" y="169"/>
                </a:lnTo>
                <a:lnTo>
                  <a:pt x="374" y="171"/>
                </a:lnTo>
                <a:lnTo>
                  <a:pt x="376" y="173"/>
                </a:lnTo>
                <a:lnTo>
                  <a:pt x="378" y="175"/>
                </a:lnTo>
                <a:lnTo>
                  <a:pt x="380" y="177"/>
                </a:lnTo>
                <a:lnTo>
                  <a:pt x="380" y="177"/>
                </a:lnTo>
                <a:lnTo>
                  <a:pt x="374" y="185"/>
                </a:lnTo>
                <a:lnTo>
                  <a:pt x="370" y="190"/>
                </a:lnTo>
                <a:lnTo>
                  <a:pt x="366" y="198"/>
                </a:lnTo>
                <a:lnTo>
                  <a:pt x="362" y="206"/>
                </a:lnTo>
                <a:lnTo>
                  <a:pt x="359" y="211"/>
                </a:lnTo>
                <a:lnTo>
                  <a:pt x="353" y="219"/>
                </a:lnTo>
                <a:lnTo>
                  <a:pt x="347" y="225"/>
                </a:lnTo>
                <a:lnTo>
                  <a:pt x="339" y="230"/>
                </a:lnTo>
                <a:lnTo>
                  <a:pt x="339" y="230"/>
                </a:lnTo>
                <a:lnTo>
                  <a:pt x="332" y="234"/>
                </a:lnTo>
                <a:lnTo>
                  <a:pt x="326" y="236"/>
                </a:lnTo>
                <a:lnTo>
                  <a:pt x="319" y="238"/>
                </a:lnTo>
                <a:lnTo>
                  <a:pt x="311" y="240"/>
                </a:lnTo>
                <a:lnTo>
                  <a:pt x="305" y="242"/>
                </a:lnTo>
                <a:lnTo>
                  <a:pt x="298" y="244"/>
                </a:lnTo>
                <a:lnTo>
                  <a:pt x="290" y="244"/>
                </a:lnTo>
                <a:lnTo>
                  <a:pt x="280" y="244"/>
                </a:lnTo>
                <a:lnTo>
                  <a:pt x="273" y="246"/>
                </a:lnTo>
                <a:lnTo>
                  <a:pt x="265" y="246"/>
                </a:lnTo>
                <a:lnTo>
                  <a:pt x="257" y="246"/>
                </a:lnTo>
                <a:lnTo>
                  <a:pt x="250" y="248"/>
                </a:lnTo>
                <a:lnTo>
                  <a:pt x="242" y="250"/>
                </a:lnTo>
                <a:lnTo>
                  <a:pt x="235" y="250"/>
                </a:lnTo>
                <a:lnTo>
                  <a:pt x="225" y="251"/>
                </a:lnTo>
                <a:lnTo>
                  <a:pt x="219" y="253"/>
                </a:lnTo>
                <a:lnTo>
                  <a:pt x="219" y="253"/>
                </a:lnTo>
                <a:lnTo>
                  <a:pt x="214" y="255"/>
                </a:lnTo>
                <a:lnTo>
                  <a:pt x="210" y="259"/>
                </a:lnTo>
                <a:lnTo>
                  <a:pt x="206" y="263"/>
                </a:lnTo>
                <a:lnTo>
                  <a:pt x="204" y="265"/>
                </a:lnTo>
                <a:lnTo>
                  <a:pt x="200" y="269"/>
                </a:lnTo>
                <a:lnTo>
                  <a:pt x="196" y="271"/>
                </a:lnTo>
                <a:lnTo>
                  <a:pt x="191" y="271"/>
                </a:lnTo>
                <a:lnTo>
                  <a:pt x="185" y="272"/>
                </a:lnTo>
                <a:lnTo>
                  <a:pt x="185" y="272"/>
                </a:lnTo>
                <a:lnTo>
                  <a:pt x="181" y="271"/>
                </a:lnTo>
                <a:lnTo>
                  <a:pt x="179" y="271"/>
                </a:lnTo>
                <a:lnTo>
                  <a:pt x="175" y="269"/>
                </a:lnTo>
                <a:lnTo>
                  <a:pt x="174" y="265"/>
                </a:lnTo>
                <a:lnTo>
                  <a:pt x="172" y="263"/>
                </a:lnTo>
                <a:lnTo>
                  <a:pt x="170" y="259"/>
                </a:lnTo>
                <a:lnTo>
                  <a:pt x="166" y="257"/>
                </a:lnTo>
                <a:lnTo>
                  <a:pt x="164" y="253"/>
                </a:lnTo>
                <a:lnTo>
                  <a:pt x="164" y="253"/>
                </a:lnTo>
                <a:lnTo>
                  <a:pt x="160" y="257"/>
                </a:lnTo>
                <a:lnTo>
                  <a:pt x="154" y="261"/>
                </a:lnTo>
                <a:lnTo>
                  <a:pt x="149" y="265"/>
                </a:lnTo>
                <a:lnTo>
                  <a:pt x="141" y="267"/>
                </a:lnTo>
                <a:lnTo>
                  <a:pt x="135" y="269"/>
                </a:lnTo>
                <a:lnTo>
                  <a:pt x="128" y="271"/>
                </a:lnTo>
                <a:lnTo>
                  <a:pt x="120" y="272"/>
                </a:lnTo>
                <a:lnTo>
                  <a:pt x="114" y="274"/>
                </a:lnTo>
                <a:lnTo>
                  <a:pt x="107" y="276"/>
                </a:lnTo>
                <a:lnTo>
                  <a:pt x="101" y="278"/>
                </a:lnTo>
                <a:lnTo>
                  <a:pt x="93" y="278"/>
                </a:lnTo>
                <a:lnTo>
                  <a:pt x="88" y="280"/>
                </a:lnTo>
                <a:lnTo>
                  <a:pt x="84" y="282"/>
                </a:lnTo>
                <a:lnTo>
                  <a:pt x="80" y="282"/>
                </a:lnTo>
                <a:lnTo>
                  <a:pt x="76" y="284"/>
                </a:lnTo>
                <a:lnTo>
                  <a:pt x="72" y="286"/>
                </a:lnTo>
                <a:lnTo>
                  <a:pt x="72" y="286"/>
                </a:lnTo>
                <a:lnTo>
                  <a:pt x="69" y="292"/>
                </a:lnTo>
                <a:lnTo>
                  <a:pt x="63" y="299"/>
                </a:lnTo>
                <a:lnTo>
                  <a:pt x="57" y="305"/>
                </a:lnTo>
                <a:lnTo>
                  <a:pt x="53" y="313"/>
                </a:lnTo>
                <a:lnTo>
                  <a:pt x="50" y="318"/>
                </a:lnTo>
                <a:lnTo>
                  <a:pt x="46" y="326"/>
                </a:lnTo>
                <a:lnTo>
                  <a:pt x="42" y="333"/>
                </a:lnTo>
                <a:lnTo>
                  <a:pt x="38" y="339"/>
                </a:lnTo>
                <a:lnTo>
                  <a:pt x="32" y="347"/>
                </a:lnTo>
                <a:lnTo>
                  <a:pt x="29" y="353"/>
                </a:lnTo>
                <a:lnTo>
                  <a:pt x="25" y="360"/>
                </a:lnTo>
                <a:lnTo>
                  <a:pt x="21" y="368"/>
                </a:lnTo>
                <a:lnTo>
                  <a:pt x="17" y="374"/>
                </a:lnTo>
                <a:lnTo>
                  <a:pt x="11" y="379"/>
                </a:lnTo>
                <a:lnTo>
                  <a:pt x="6" y="387"/>
                </a:lnTo>
                <a:lnTo>
                  <a:pt x="0" y="393"/>
                </a:lnTo>
                <a:lnTo>
                  <a:pt x="0" y="393"/>
                </a:lnTo>
                <a:lnTo>
                  <a:pt x="2" y="395"/>
                </a:lnTo>
                <a:lnTo>
                  <a:pt x="4" y="396"/>
                </a:lnTo>
                <a:lnTo>
                  <a:pt x="8" y="398"/>
                </a:lnTo>
                <a:lnTo>
                  <a:pt x="9" y="400"/>
                </a:lnTo>
                <a:lnTo>
                  <a:pt x="11" y="402"/>
                </a:lnTo>
                <a:lnTo>
                  <a:pt x="13" y="404"/>
                </a:lnTo>
                <a:lnTo>
                  <a:pt x="13" y="406"/>
                </a:lnTo>
                <a:lnTo>
                  <a:pt x="13" y="408"/>
                </a:lnTo>
                <a:lnTo>
                  <a:pt x="13" y="408"/>
                </a:lnTo>
                <a:lnTo>
                  <a:pt x="15" y="412"/>
                </a:lnTo>
                <a:lnTo>
                  <a:pt x="15" y="414"/>
                </a:lnTo>
                <a:lnTo>
                  <a:pt x="15" y="417"/>
                </a:lnTo>
                <a:lnTo>
                  <a:pt x="15" y="419"/>
                </a:lnTo>
                <a:lnTo>
                  <a:pt x="15" y="423"/>
                </a:lnTo>
                <a:lnTo>
                  <a:pt x="15" y="427"/>
                </a:lnTo>
                <a:lnTo>
                  <a:pt x="13" y="433"/>
                </a:lnTo>
                <a:lnTo>
                  <a:pt x="13" y="437"/>
                </a:lnTo>
                <a:lnTo>
                  <a:pt x="13" y="437"/>
                </a:lnTo>
                <a:lnTo>
                  <a:pt x="15" y="448"/>
                </a:lnTo>
                <a:lnTo>
                  <a:pt x="17" y="459"/>
                </a:lnTo>
                <a:lnTo>
                  <a:pt x="19" y="471"/>
                </a:lnTo>
                <a:lnTo>
                  <a:pt x="21" y="482"/>
                </a:lnTo>
                <a:lnTo>
                  <a:pt x="25" y="494"/>
                </a:lnTo>
                <a:lnTo>
                  <a:pt x="29" y="505"/>
                </a:lnTo>
                <a:lnTo>
                  <a:pt x="34" y="517"/>
                </a:lnTo>
                <a:lnTo>
                  <a:pt x="40" y="526"/>
                </a:lnTo>
                <a:lnTo>
                  <a:pt x="46" y="538"/>
                </a:lnTo>
                <a:lnTo>
                  <a:pt x="51" y="547"/>
                </a:lnTo>
                <a:lnTo>
                  <a:pt x="57" y="557"/>
                </a:lnTo>
                <a:lnTo>
                  <a:pt x="63" y="566"/>
                </a:lnTo>
                <a:lnTo>
                  <a:pt x="69" y="576"/>
                </a:lnTo>
                <a:lnTo>
                  <a:pt x="74" y="583"/>
                </a:lnTo>
                <a:lnTo>
                  <a:pt x="80" y="591"/>
                </a:lnTo>
                <a:lnTo>
                  <a:pt x="86" y="599"/>
                </a:lnTo>
                <a:lnTo>
                  <a:pt x="86" y="599"/>
                </a:lnTo>
                <a:lnTo>
                  <a:pt x="90" y="602"/>
                </a:lnTo>
                <a:lnTo>
                  <a:pt x="93" y="606"/>
                </a:lnTo>
                <a:lnTo>
                  <a:pt x="97" y="610"/>
                </a:lnTo>
                <a:lnTo>
                  <a:pt x="101" y="614"/>
                </a:lnTo>
                <a:lnTo>
                  <a:pt x="107" y="618"/>
                </a:lnTo>
                <a:lnTo>
                  <a:pt x="111" y="620"/>
                </a:lnTo>
                <a:lnTo>
                  <a:pt x="116" y="623"/>
                </a:lnTo>
                <a:lnTo>
                  <a:pt x="120" y="627"/>
                </a:lnTo>
                <a:lnTo>
                  <a:pt x="124" y="631"/>
                </a:lnTo>
                <a:lnTo>
                  <a:pt x="130" y="635"/>
                </a:lnTo>
                <a:lnTo>
                  <a:pt x="132" y="639"/>
                </a:lnTo>
                <a:lnTo>
                  <a:pt x="135" y="644"/>
                </a:lnTo>
                <a:lnTo>
                  <a:pt x="137" y="650"/>
                </a:lnTo>
                <a:lnTo>
                  <a:pt x="141" y="656"/>
                </a:lnTo>
                <a:lnTo>
                  <a:pt x="141" y="664"/>
                </a:lnTo>
                <a:lnTo>
                  <a:pt x="141" y="671"/>
                </a:lnTo>
                <a:lnTo>
                  <a:pt x="141" y="671"/>
                </a:lnTo>
                <a:lnTo>
                  <a:pt x="145" y="662"/>
                </a:lnTo>
                <a:lnTo>
                  <a:pt x="149" y="654"/>
                </a:lnTo>
                <a:lnTo>
                  <a:pt x="151" y="644"/>
                </a:lnTo>
                <a:lnTo>
                  <a:pt x="154" y="635"/>
                </a:lnTo>
                <a:lnTo>
                  <a:pt x="156" y="627"/>
                </a:lnTo>
                <a:lnTo>
                  <a:pt x="160" y="620"/>
                </a:lnTo>
                <a:lnTo>
                  <a:pt x="164" y="612"/>
                </a:lnTo>
                <a:lnTo>
                  <a:pt x="168" y="604"/>
                </a:lnTo>
                <a:lnTo>
                  <a:pt x="172" y="597"/>
                </a:lnTo>
                <a:lnTo>
                  <a:pt x="177" y="591"/>
                </a:lnTo>
                <a:lnTo>
                  <a:pt x="183" y="585"/>
                </a:lnTo>
                <a:lnTo>
                  <a:pt x="191" y="581"/>
                </a:lnTo>
                <a:lnTo>
                  <a:pt x="198" y="578"/>
                </a:lnTo>
                <a:lnTo>
                  <a:pt x="210" y="576"/>
                </a:lnTo>
                <a:lnTo>
                  <a:pt x="219" y="574"/>
                </a:lnTo>
                <a:lnTo>
                  <a:pt x="233" y="574"/>
                </a:lnTo>
                <a:lnTo>
                  <a:pt x="233" y="574"/>
                </a:lnTo>
                <a:lnTo>
                  <a:pt x="240" y="574"/>
                </a:lnTo>
                <a:lnTo>
                  <a:pt x="246" y="574"/>
                </a:lnTo>
                <a:lnTo>
                  <a:pt x="254" y="574"/>
                </a:lnTo>
                <a:lnTo>
                  <a:pt x="259" y="574"/>
                </a:lnTo>
                <a:lnTo>
                  <a:pt x="265" y="576"/>
                </a:lnTo>
                <a:lnTo>
                  <a:pt x="271" y="578"/>
                </a:lnTo>
                <a:lnTo>
                  <a:pt x="277" y="580"/>
                </a:lnTo>
                <a:lnTo>
                  <a:pt x="284" y="581"/>
                </a:lnTo>
                <a:lnTo>
                  <a:pt x="339" y="581"/>
                </a:lnTo>
                <a:lnTo>
                  <a:pt x="339" y="581"/>
                </a:lnTo>
                <a:lnTo>
                  <a:pt x="339" y="578"/>
                </a:lnTo>
                <a:lnTo>
                  <a:pt x="339" y="576"/>
                </a:lnTo>
                <a:lnTo>
                  <a:pt x="339" y="572"/>
                </a:lnTo>
                <a:lnTo>
                  <a:pt x="339" y="570"/>
                </a:lnTo>
                <a:lnTo>
                  <a:pt x="339" y="566"/>
                </a:lnTo>
                <a:lnTo>
                  <a:pt x="339" y="564"/>
                </a:lnTo>
                <a:lnTo>
                  <a:pt x="339" y="561"/>
                </a:lnTo>
                <a:lnTo>
                  <a:pt x="339" y="557"/>
                </a:lnTo>
                <a:lnTo>
                  <a:pt x="339" y="557"/>
                </a:lnTo>
                <a:lnTo>
                  <a:pt x="339" y="549"/>
                </a:lnTo>
                <a:lnTo>
                  <a:pt x="339" y="541"/>
                </a:lnTo>
                <a:lnTo>
                  <a:pt x="343" y="534"/>
                </a:lnTo>
                <a:lnTo>
                  <a:pt x="345" y="524"/>
                </a:lnTo>
                <a:lnTo>
                  <a:pt x="349" y="517"/>
                </a:lnTo>
                <a:lnTo>
                  <a:pt x="353" y="507"/>
                </a:lnTo>
                <a:lnTo>
                  <a:pt x="357" y="499"/>
                </a:lnTo>
                <a:lnTo>
                  <a:pt x="362" y="492"/>
                </a:lnTo>
                <a:lnTo>
                  <a:pt x="368" y="484"/>
                </a:lnTo>
                <a:lnTo>
                  <a:pt x="374" y="478"/>
                </a:lnTo>
                <a:lnTo>
                  <a:pt x="381" y="473"/>
                </a:lnTo>
                <a:lnTo>
                  <a:pt x="387" y="467"/>
                </a:lnTo>
                <a:lnTo>
                  <a:pt x="395" y="463"/>
                </a:lnTo>
                <a:lnTo>
                  <a:pt x="401" y="459"/>
                </a:lnTo>
                <a:lnTo>
                  <a:pt x="408" y="457"/>
                </a:lnTo>
                <a:lnTo>
                  <a:pt x="416" y="457"/>
                </a:lnTo>
                <a:lnTo>
                  <a:pt x="416" y="457"/>
                </a:lnTo>
                <a:lnTo>
                  <a:pt x="427" y="459"/>
                </a:lnTo>
                <a:lnTo>
                  <a:pt x="437" y="465"/>
                </a:lnTo>
                <a:lnTo>
                  <a:pt x="444" y="471"/>
                </a:lnTo>
                <a:lnTo>
                  <a:pt x="452" y="480"/>
                </a:lnTo>
                <a:lnTo>
                  <a:pt x="460" y="490"/>
                </a:lnTo>
                <a:lnTo>
                  <a:pt x="467" y="498"/>
                </a:lnTo>
                <a:lnTo>
                  <a:pt x="473" y="505"/>
                </a:lnTo>
                <a:lnTo>
                  <a:pt x="481" y="511"/>
                </a:lnTo>
                <a:lnTo>
                  <a:pt x="481" y="511"/>
                </a:lnTo>
                <a:lnTo>
                  <a:pt x="486" y="513"/>
                </a:lnTo>
                <a:lnTo>
                  <a:pt x="494" y="517"/>
                </a:lnTo>
                <a:lnTo>
                  <a:pt x="502" y="520"/>
                </a:lnTo>
                <a:lnTo>
                  <a:pt x="511" y="522"/>
                </a:lnTo>
                <a:lnTo>
                  <a:pt x="521" y="526"/>
                </a:lnTo>
                <a:lnTo>
                  <a:pt x="528" y="528"/>
                </a:lnTo>
                <a:lnTo>
                  <a:pt x="538" y="530"/>
                </a:lnTo>
                <a:lnTo>
                  <a:pt x="547" y="532"/>
                </a:lnTo>
                <a:lnTo>
                  <a:pt x="557" y="534"/>
                </a:lnTo>
                <a:lnTo>
                  <a:pt x="566" y="536"/>
                </a:lnTo>
                <a:lnTo>
                  <a:pt x="576" y="538"/>
                </a:lnTo>
                <a:lnTo>
                  <a:pt x="586" y="538"/>
                </a:lnTo>
                <a:lnTo>
                  <a:pt x="595" y="540"/>
                </a:lnTo>
                <a:lnTo>
                  <a:pt x="605" y="540"/>
                </a:lnTo>
                <a:lnTo>
                  <a:pt x="612" y="540"/>
                </a:lnTo>
                <a:lnTo>
                  <a:pt x="620" y="540"/>
                </a:lnTo>
                <a:lnTo>
                  <a:pt x="620" y="540"/>
                </a:lnTo>
                <a:lnTo>
                  <a:pt x="628" y="540"/>
                </a:lnTo>
                <a:lnTo>
                  <a:pt x="633" y="538"/>
                </a:lnTo>
                <a:lnTo>
                  <a:pt x="639" y="536"/>
                </a:lnTo>
                <a:lnTo>
                  <a:pt x="643" y="532"/>
                </a:lnTo>
                <a:lnTo>
                  <a:pt x="647" y="528"/>
                </a:lnTo>
                <a:lnTo>
                  <a:pt x="650" y="524"/>
                </a:lnTo>
                <a:lnTo>
                  <a:pt x="654" y="520"/>
                </a:lnTo>
                <a:lnTo>
                  <a:pt x="656" y="515"/>
                </a:lnTo>
                <a:lnTo>
                  <a:pt x="660" y="511"/>
                </a:lnTo>
                <a:lnTo>
                  <a:pt x="664" y="507"/>
                </a:lnTo>
                <a:lnTo>
                  <a:pt x="666" y="501"/>
                </a:lnTo>
                <a:lnTo>
                  <a:pt x="669" y="499"/>
                </a:lnTo>
                <a:lnTo>
                  <a:pt x="675" y="496"/>
                </a:lnTo>
                <a:lnTo>
                  <a:pt x="681" y="492"/>
                </a:lnTo>
                <a:lnTo>
                  <a:pt x="687" y="492"/>
                </a:lnTo>
                <a:lnTo>
                  <a:pt x="692" y="490"/>
                </a:lnTo>
                <a:lnTo>
                  <a:pt x="692" y="490"/>
                </a:lnTo>
                <a:lnTo>
                  <a:pt x="694" y="492"/>
                </a:lnTo>
                <a:lnTo>
                  <a:pt x="698" y="492"/>
                </a:lnTo>
                <a:lnTo>
                  <a:pt x="700" y="494"/>
                </a:lnTo>
                <a:lnTo>
                  <a:pt x="704" y="496"/>
                </a:lnTo>
                <a:lnTo>
                  <a:pt x="706" y="496"/>
                </a:lnTo>
                <a:lnTo>
                  <a:pt x="708" y="498"/>
                </a:lnTo>
                <a:lnTo>
                  <a:pt x="711" y="499"/>
                </a:lnTo>
                <a:lnTo>
                  <a:pt x="715" y="499"/>
                </a:lnTo>
                <a:lnTo>
                  <a:pt x="715" y="499"/>
                </a:lnTo>
                <a:lnTo>
                  <a:pt x="721" y="499"/>
                </a:lnTo>
                <a:lnTo>
                  <a:pt x="727" y="498"/>
                </a:lnTo>
                <a:lnTo>
                  <a:pt x="732" y="496"/>
                </a:lnTo>
                <a:lnTo>
                  <a:pt x="738" y="494"/>
                </a:lnTo>
                <a:lnTo>
                  <a:pt x="744" y="492"/>
                </a:lnTo>
                <a:lnTo>
                  <a:pt x="750" y="490"/>
                </a:lnTo>
                <a:lnTo>
                  <a:pt x="755" y="486"/>
                </a:lnTo>
                <a:lnTo>
                  <a:pt x="761" y="484"/>
                </a:lnTo>
                <a:lnTo>
                  <a:pt x="767" y="480"/>
                </a:lnTo>
                <a:lnTo>
                  <a:pt x="771" y="478"/>
                </a:lnTo>
                <a:lnTo>
                  <a:pt x="776" y="477"/>
                </a:lnTo>
                <a:lnTo>
                  <a:pt x="782" y="473"/>
                </a:lnTo>
                <a:lnTo>
                  <a:pt x="786" y="471"/>
                </a:lnTo>
                <a:lnTo>
                  <a:pt x="792" y="469"/>
                </a:lnTo>
                <a:lnTo>
                  <a:pt x="797" y="467"/>
                </a:lnTo>
                <a:lnTo>
                  <a:pt x="803" y="467"/>
                </a:lnTo>
                <a:lnTo>
                  <a:pt x="803" y="467"/>
                </a:lnTo>
                <a:lnTo>
                  <a:pt x="805" y="471"/>
                </a:lnTo>
                <a:lnTo>
                  <a:pt x="807" y="475"/>
                </a:lnTo>
                <a:lnTo>
                  <a:pt x="811" y="477"/>
                </a:lnTo>
                <a:lnTo>
                  <a:pt x="813" y="477"/>
                </a:lnTo>
                <a:lnTo>
                  <a:pt x="816" y="477"/>
                </a:lnTo>
                <a:lnTo>
                  <a:pt x="820" y="477"/>
                </a:lnTo>
                <a:lnTo>
                  <a:pt x="824" y="475"/>
                </a:lnTo>
                <a:lnTo>
                  <a:pt x="830" y="475"/>
                </a:lnTo>
                <a:lnTo>
                  <a:pt x="830" y="475"/>
                </a:lnTo>
                <a:lnTo>
                  <a:pt x="839" y="475"/>
                </a:lnTo>
                <a:lnTo>
                  <a:pt x="847" y="475"/>
                </a:lnTo>
                <a:lnTo>
                  <a:pt x="855" y="473"/>
                </a:lnTo>
                <a:lnTo>
                  <a:pt x="858" y="469"/>
                </a:lnTo>
                <a:lnTo>
                  <a:pt x="862" y="465"/>
                </a:lnTo>
                <a:lnTo>
                  <a:pt x="866" y="461"/>
                </a:lnTo>
                <a:lnTo>
                  <a:pt x="868" y="454"/>
                </a:lnTo>
                <a:lnTo>
                  <a:pt x="868" y="446"/>
                </a:lnTo>
                <a:lnTo>
                  <a:pt x="868" y="446"/>
                </a:lnTo>
                <a:lnTo>
                  <a:pt x="876" y="444"/>
                </a:lnTo>
                <a:lnTo>
                  <a:pt x="883" y="444"/>
                </a:lnTo>
                <a:lnTo>
                  <a:pt x="891" y="446"/>
                </a:lnTo>
                <a:lnTo>
                  <a:pt x="896" y="446"/>
                </a:lnTo>
                <a:lnTo>
                  <a:pt x="904" y="448"/>
                </a:lnTo>
                <a:lnTo>
                  <a:pt x="910" y="450"/>
                </a:lnTo>
                <a:lnTo>
                  <a:pt x="916" y="452"/>
                </a:lnTo>
                <a:lnTo>
                  <a:pt x="923" y="454"/>
                </a:lnTo>
                <a:lnTo>
                  <a:pt x="929" y="456"/>
                </a:lnTo>
                <a:lnTo>
                  <a:pt x="935" y="457"/>
                </a:lnTo>
                <a:lnTo>
                  <a:pt x="940" y="461"/>
                </a:lnTo>
                <a:lnTo>
                  <a:pt x="948" y="463"/>
                </a:lnTo>
                <a:lnTo>
                  <a:pt x="954" y="465"/>
                </a:lnTo>
                <a:lnTo>
                  <a:pt x="961" y="465"/>
                </a:lnTo>
                <a:lnTo>
                  <a:pt x="969" y="467"/>
                </a:lnTo>
                <a:lnTo>
                  <a:pt x="977" y="467"/>
                </a:lnTo>
                <a:lnTo>
                  <a:pt x="977" y="467"/>
                </a:lnTo>
                <a:lnTo>
                  <a:pt x="984" y="467"/>
                </a:lnTo>
                <a:lnTo>
                  <a:pt x="992" y="465"/>
                </a:lnTo>
                <a:lnTo>
                  <a:pt x="996" y="465"/>
                </a:lnTo>
                <a:lnTo>
                  <a:pt x="1001" y="463"/>
                </a:lnTo>
                <a:lnTo>
                  <a:pt x="1007" y="461"/>
                </a:lnTo>
                <a:lnTo>
                  <a:pt x="1011" y="459"/>
                </a:lnTo>
                <a:lnTo>
                  <a:pt x="1017" y="457"/>
                </a:lnTo>
                <a:lnTo>
                  <a:pt x="1024" y="457"/>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1" name="Freeform 24">
            <a:extLst>
              <a:ext uri="{FF2B5EF4-FFF2-40B4-BE49-F238E27FC236}">
                <a16:creationId xmlns:a16="http://schemas.microsoft.com/office/drawing/2014/main" xmlns="" id="{88F10F07-7C3A-4E4F-B042-FBB55488E399}"/>
              </a:ext>
            </a:extLst>
          </p:cNvPr>
          <p:cNvSpPr>
            <a:spLocks/>
          </p:cNvSpPr>
          <p:nvPr/>
        </p:nvSpPr>
        <p:spPr bwMode="auto">
          <a:xfrm>
            <a:off x="2042756" y="3685442"/>
            <a:ext cx="467457" cy="483577"/>
          </a:xfrm>
          <a:custGeom>
            <a:avLst/>
            <a:gdLst/>
            <a:ahLst/>
            <a:cxnLst>
              <a:cxn ang="0">
                <a:pos x="409" y="126"/>
              </a:cxn>
              <a:cxn ang="0">
                <a:pos x="391" y="143"/>
              </a:cxn>
              <a:cxn ang="0">
                <a:pos x="357" y="133"/>
              </a:cxn>
              <a:cxn ang="0">
                <a:pos x="306" y="120"/>
              </a:cxn>
              <a:cxn ang="0">
                <a:pos x="254" y="109"/>
              </a:cxn>
              <a:cxn ang="0">
                <a:pos x="206" y="111"/>
              </a:cxn>
              <a:cxn ang="0">
                <a:pos x="176" y="131"/>
              </a:cxn>
              <a:cxn ang="0">
                <a:pos x="170" y="168"/>
              </a:cxn>
              <a:cxn ang="0">
                <a:pos x="170" y="208"/>
              </a:cxn>
              <a:cxn ang="0">
                <a:pos x="201" y="200"/>
              </a:cxn>
              <a:cxn ang="0">
                <a:pos x="229" y="191"/>
              </a:cxn>
              <a:cxn ang="0">
                <a:pos x="262" y="204"/>
              </a:cxn>
              <a:cxn ang="0">
                <a:pos x="264" y="248"/>
              </a:cxn>
              <a:cxn ang="0">
                <a:pos x="224" y="294"/>
              </a:cxn>
              <a:cxn ang="0">
                <a:pos x="277" y="338"/>
              </a:cxn>
              <a:cxn ang="0">
                <a:pos x="275" y="385"/>
              </a:cxn>
              <a:cxn ang="0">
                <a:pos x="262" y="442"/>
              </a:cxn>
              <a:cxn ang="0">
                <a:pos x="252" y="473"/>
              </a:cxn>
              <a:cxn ang="0">
                <a:pos x="239" y="488"/>
              </a:cxn>
              <a:cxn ang="0">
                <a:pos x="225" y="469"/>
              </a:cxn>
              <a:cxn ang="0">
                <a:pos x="203" y="479"/>
              </a:cxn>
              <a:cxn ang="0">
                <a:pos x="163" y="471"/>
              </a:cxn>
              <a:cxn ang="0">
                <a:pos x="132" y="444"/>
              </a:cxn>
              <a:cxn ang="0">
                <a:pos x="105" y="477"/>
              </a:cxn>
              <a:cxn ang="0">
                <a:pos x="54" y="484"/>
              </a:cxn>
              <a:cxn ang="0">
                <a:pos x="46" y="524"/>
              </a:cxn>
              <a:cxn ang="0">
                <a:pos x="50" y="549"/>
              </a:cxn>
              <a:cxn ang="0">
                <a:pos x="73" y="566"/>
              </a:cxn>
              <a:cxn ang="0">
                <a:pos x="63" y="586"/>
              </a:cxn>
              <a:cxn ang="0">
                <a:pos x="50" y="578"/>
              </a:cxn>
              <a:cxn ang="0">
                <a:pos x="25" y="582"/>
              </a:cxn>
              <a:cxn ang="0">
                <a:pos x="2" y="607"/>
              </a:cxn>
              <a:cxn ang="0">
                <a:pos x="40" y="650"/>
              </a:cxn>
              <a:cxn ang="0">
                <a:pos x="84" y="694"/>
              </a:cxn>
              <a:cxn ang="0">
                <a:pos x="122" y="671"/>
              </a:cxn>
              <a:cxn ang="0">
                <a:pos x="149" y="662"/>
              </a:cxn>
              <a:cxn ang="0">
                <a:pos x="164" y="671"/>
              </a:cxn>
              <a:cxn ang="0">
                <a:pos x="191" y="681"/>
              </a:cxn>
              <a:cxn ang="0">
                <a:pos x="239" y="656"/>
              </a:cxn>
              <a:cxn ang="0">
                <a:pos x="267" y="656"/>
              </a:cxn>
              <a:cxn ang="0">
                <a:pos x="264" y="679"/>
              </a:cxn>
              <a:cxn ang="0">
                <a:pos x="290" y="696"/>
              </a:cxn>
              <a:cxn ang="0">
                <a:pos x="346" y="666"/>
              </a:cxn>
              <a:cxn ang="0">
                <a:pos x="372" y="628"/>
              </a:cxn>
              <a:cxn ang="0">
                <a:pos x="412" y="601"/>
              </a:cxn>
              <a:cxn ang="0">
                <a:pos x="424" y="551"/>
              </a:cxn>
              <a:cxn ang="0">
                <a:pos x="428" y="498"/>
              </a:cxn>
              <a:cxn ang="0">
                <a:pos x="449" y="441"/>
              </a:cxn>
              <a:cxn ang="0">
                <a:pos x="498" y="387"/>
              </a:cxn>
              <a:cxn ang="0">
                <a:pos x="525" y="351"/>
              </a:cxn>
              <a:cxn ang="0">
                <a:pos x="546" y="307"/>
              </a:cxn>
              <a:cxn ang="0">
                <a:pos x="561" y="208"/>
              </a:cxn>
              <a:cxn ang="0">
                <a:pos x="567" y="177"/>
              </a:cxn>
              <a:cxn ang="0">
                <a:pos x="575" y="147"/>
              </a:cxn>
              <a:cxn ang="0">
                <a:pos x="584" y="112"/>
              </a:cxn>
              <a:cxn ang="0">
                <a:pos x="616" y="67"/>
              </a:cxn>
              <a:cxn ang="0">
                <a:pos x="618" y="15"/>
              </a:cxn>
              <a:cxn ang="0">
                <a:pos x="536" y="0"/>
              </a:cxn>
              <a:cxn ang="0">
                <a:pos x="487" y="2"/>
              </a:cxn>
              <a:cxn ang="0">
                <a:pos x="441" y="38"/>
              </a:cxn>
              <a:cxn ang="0">
                <a:pos x="418" y="97"/>
              </a:cxn>
            </a:cxnLst>
            <a:rect l="0" t="0" r="r" b="b"/>
            <a:pathLst>
              <a:path w="620" h="702">
                <a:moveTo>
                  <a:pt x="418" y="90"/>
                </a:moveTo>
                <a:lnTo>
                  <a:pt x="418" y="90"/>
                </a:lnTo>
                <a:lnTo>
                  <a:pt x="414" y="97"/>
                </a:lnTo>
                <a:lnTo>
                  <a:pt x="412" y="103"/>
                </a:lnTo>
                <a:lnTo>
                  <a:pt x="410" y="111"/>
                </a:lnTo>
                <a:lnTo>
                  <a:pt x="409" y="118"/>
                </a:lnTo>
                <a:lnTo>
                  <a:pt x="409" y="126"/>
                </a:lnTo>
                <a:lnTo>
                  <a:pt x="407" y="133"/>
                </a:lnTo>
                <a:lnTo>
                  <a:pt x="405" y="141"/>
                </a:lnTo>
                <a:lnTo>
                  <a:pt x="401" y="149"/>
                </a:lnTo>
                <a:lnTo>
                  <a:pt x="401" y="149"/>
                </a:lnTo>
                <a:lnTo>
                  <a:pt x="399" y="147"/>
                </a:lnTo>
                <a:lnTo>
                  <a:pt x="395" y="145"/>
                </a:lnTo>
                <a:lnTo>
                  <a:pt x="391" y="143"/>
                </a:lnTo>
                <a:lnTo>
                  <a:pt x="388" y="139"/>
                </a:lnTo>
                <a:lnTo>
                  <a:pt x="382" y="137"/>
                </a:lnTo>
                <a:lnTo>
                  <a:pt x="376" y="137"/>
                </a:lnTo>
                <a:lnTo>
                  <a:pt x="370" y="135"/>
                </a:lnTo>
                <a:lnTo>
                  <a:pt x="365" y="135"/>
                </a:lnTo>
                <a:lnTo>
                  <a:pt x="365" y="135"/>
                </a:lnTo>
                <a:lnTo>
                  <a:pt x="357" y="133"/>
                </a:lnTo>
                <a:lnTo>
                  <a:pt x="348" y="133"/>
                </a:lnTo>
                <a:lnTo>
                  <a:pt x="340" y="131"/>
                </a:lnTo>
                <a:lnTo>
                  <a:pt x="332" y="130"/>
                </a:lnTo>
                <a:lnTo>
                  <a:pt x="325" y="128"/>
                </a:lnTo>
                <a:lnTo>
                  <a:pt x="319" y="126"/>
                </a:lnTo>
                <a:lnTo>
                  <a:pt x="313" y="124"/>
                </a:lnTo>
                <a:lnTo>
                  <a:pt x="306" y="120"/>
                </a:lnTo>
                <a:lnTo>
                  <a:pt x="300" y="118"/>
                </a:lnTo>
                <a:lnTo>
                  <a:pt x="292" y="116"/>
                </a:lnTo>
                <a:lnTo>
                  <a:pt x="286" y="114"/>
                </a:lnTo>
                <a:lnTo>
                  <a:pt x="279" y="112"/>
                </a:lnTo>
                <a:lnTo>
                  <a:pt x="271" y="111"/>
                </a:lnTo>
                <a:lnTo>
                  <a:pt x="264" y="109"/>
                </a:lnTo>
                <a:lnTo>
                  <a:pt x="254" y="109"/>
                </a:lnTo>
                <a:lnTo>
                  <a:pt x="245" y="107"/>
                </a:lnTo>
                <a:lnTo>
                  <a:pt x="245" y="107"/>
                </a:lnTo>
                <a:lnTo>
                  <a:pt x="235" y="107"/>
                </a:lnTo>
                <a:lnTo>
                  <a:pt x="227" y="109"/>
                </a:lnTo>
                <a:lnTo>
                  <a:pt x="220" y="109"/>
                </a:lnTo>
                <a:lnTo>
                  <a:pt x="214" y="109"/>
                </a:lnTo>
                <a:lnTo>
                  <a:pt x="206" y="111"/>
                </a:lnTo>
                <a:lnTo>
                  <a:pt x="201" y="112"/>
                </a:lnTo>
                <a:lnTo>
                  <a:pt x="195" y="114"/>
                </a:lnTo>
                <a:lnTo>
                  <a:pt x="191" y="116"/>
                </a:lnTo>
                <a:lnTo>
                  <a:pt x="185" y="120"/>
                </a:lnTo>
                <a:lnTo>
                  <a:pt x="182" y="124"/>
                </a:lnTo>
                <a:lnTo>
                  <a:pt x="180" y="128"/>
                </a:lnTo>
                <a:lnTo>
                  <a:pt x="176" y="131"/>
                </a:lnTo>
                <a:lnTo>
                  <a:pt x="174" y="137"/>
                </a:lnTo>
                <a:lnTo>
                  <a:pt x="172" y="143"/>
                </a:lnTo>
                <a:lnTo>
                  <a:pt x="172" y="151"/>
                </a:lnTo>
                <a:lnTo>
                  <a:pt x="170" y="158"/>
                </a:lnTo>
                <a:lnTo>
                  <a:pt x="170" y="158"/>
                </a:lnTo>
                <a:lnTo>
                  <a:pt x="170" y="162"/>
                </a:lnTo>
                <a:lnTo>
                  <a:pt x="170" y="168"/>
                </a:lnTo>
                <a:lnTo>
                  <a:pt x="170" y="173"/>
                </a:lnTo>
                <a:lnTo>
                  <a:pt x="170" y="179"/>
                </a:lnTo>
                <a:lnTo>
                  <a:pt x="170" y="187"/>
                </a:lnTo>
                <a:lnTo>
                  <a:pt x="170" y="193"/>
                </a:lnTo>
                <a:lnTo>
                  <a:pt x="170" y="200"/>
                </a:lnTo>
                <a:lnTo>
                  <a:pt x="170" y="208"/>
                </a:lnTo>
                <a:lnTo>
                  <a:pt x="170" y="208"/>
                </a:lnTo>
                <a:lnTo>
                  <a:pt x="176" y="208"/>
                </a:lnTo>
                <a:lnTo>
                  <a:pt x="180" y="208"/>
                </a:lnTo>
                <a:lnTo>
                  <a:pt x="185" y="206"/>
                </a:lnTo>
                <a:lnTo>
                  <a:pt x="189" y="206"/>
                </a:lnTo>
                <a:lnTo>
                  <a:pt x="193" y="204"/>
                </a:lnTo>
                <a:lnTo>
                  <a:pt x="197" y="202"/>
                </a:lnTo>
                <a:lnTo>
                  <a:pt x="201" y="200"/>
                </a:lnTo>
                <a:lnTo>
                  <a:pt x="204" y="198"/>
                </a:lnTo>
                <a:lnTo>
                  <a:pt x="208" y="196"/>
                </a:lnTo>
                <a:lnTo>
                  <a:pt x="212" y="196"/>
                </a:lnTo>
                <a:lnTo>
                  <a:pt x="216" y="194"/>
                </a:lnTo>
                <a:lnTo>
                  <a:pt x="220" y="193"/>
                </a:lnTo>
                <a:lnTo>
                  <a:pt x="225" y="193"/>
                </a:lnTo>
                <a:lnTo>
                  <a:pt x="229" y="191"/>
                </a:lnTo>
                <a:lnTo>
                  <a:pt x="233" y="191"/>
                </a:lnTo>
                <a:lnTo>
                  <a:pt x="239" y="191"/>
                </a:lnTo>
                <a:lnTo>
                  <a:pt x="239" y="191"/>
                </a:lnTo>
                <a:lnTo>
                  <a:pt x="245" y="191"/>
                </a:lnTo>
                <a:lnTo>
                  <a:pt x="252" y="194"/>
                </a:lnTo>
                <a:lnTo>
                  <a:pt x="258" y="198"/>
                </a:lnTo>
                <a:lnTo>
                  <a:pt x="262" y="204"/>
                </a:lnTo>
                <a:lnTo>
                  <a:pt x="266" y="210"/>
                </a:lnTo>
                <a:lnTo>
                  <a:pt x="269" y="217"/>
                </a:lnTo>
                <a:lnTo>
                  <a:pt x="271" y="223"/>
                </a:lnTo>
                <a:lnTo>
                  <a:pt x="271" y="231"/>
                </a:lnTo>
                <a:lnTo>
                  <a:pt x="271" y="231"/>
                </a:lnTo>
                <a:lnTo>
                  <a:pt x="269" y="240"/>
                </a:lnTo>
                <a:lnTo>
                  <a:pt x="264" y="248"/>
                </a:lnTo>
                <a:lnTo>
                  <a:pt x="256" y="254"/>
                </a:lnTo>
                <a:lnTo>
                  <a:pt x="248" y="259"/>
                </a:lnTo>
                <a:lnTo>
                  <a:pt x="239" y="265"/>
                </a:lnTo>
                <a:lnTo>
                  <a:pt x="231" y="273"/>
                </a:lnTo>
                <a:lnTo>
                  <a:pt x="225" y="282"/>
                </a:lnTo>
                <a:lnTo>
                  <a:pt x="224" y="294"/>
                </a:lnTo>
                <a:lnTo>
                  <a:pt x="224" y="294"/>
                </a:lnTo>
                <a:lnTo>
                  <a:pt x="227" y="303"/>
                </a:lnTo>
                <a:lnTo>
                  <a:pt x="233" y="309"/>
                </a:lnTo>
                <a:lnTo>
                  <a:pt x="241" y="315"/>
                </a:lnTo>
                <a:lnTo>
                  <a:pt x="252" y="320"/>
                </a:lnTo>
                <a:lnTo>
                  <a:pt x="262" y="324"/>
                </a:lnTo>
                <a:lnTo>
                  <a:pt x="271" y="330"/>
                </a:lnTo>
                <a:lnTo>
                  <a:pt x="277" y="338"/>
                </a:lnTo>
                <a:lnTo>
                  <a:pt x="279" y="347"/>
                </a:lnTo>
                <a:lnTo>
                  <a:pt x="279" y="347"/>
                </a:lnTo>
                <a:lnTo>
                  <a:pt x="279" y="355"/>
                </a:lnTo>
                <a:lnTo>
                  <a:pt x="279" y="362"/>
                </a:lnTo>
                <a:lnTo>
                  <a:pt x="279" y="370"/>
                </a:lnTo>
                <a:lnTo>
                  <a:pt x="277" y="378"/>
                </a:lnTo>
                <a:lnTo>
                  <a:pt x="275" y="385"/>
                </a:lnTo>
                <a:lnTo>
                  <a:pt x="273" y="393"/>
                </a:lnTo>
                <a:lnTo>
                  <a:pt x="271" y="402"/>
                </a:lnTo>
                <a:lnTo>
                  <a:pt x="269" y="410"/>
                </a:lnTo>
                <a:lnTo>
                  <a:pt x="267" y="420"/>
                </a:lnTo>
                <a:lnTo>
                  <a:pt x="266" y="427"/>
                </a:lnTo>
                <a:lnTo>
                  <a:pt x="264" y="435"/>
                </a:lnTo>
                <a:lnTo>
                  <a:pt x="262" y="442"/>
                </a:lnTo>
                <a:lnTo>
                  <a:pt x="260" y="448"/>
                </a:lnTo>
                <a:lnTo>
                  <a:pt x="256" y="454"/>
                </a:lnTo>
                <a:lnTo>
                  <a:pt x="256" y="460"/>
                </a:lnTo>
                <a:lnTo>
                  <a:pt x="254" y="465"/>
                </a:lnTo>
                <a:lnTo>
                  <a:pt x="254" y="465"/>
                </a:lnTo>
                <a:lnTo>
                  <a:pt x="252" y="469"/>
                </a:lnTo>
                <a:lnTo>
                  <a:pt x="252" y="473"/>
                </a:lnTo>
                <a:lnTo>
                  <a:pt x="252" y="477"/>
                </a:lnTo>
                <a:lnTo>
                  <a:pt x="250" y="481"/>
                </a:lnTo>
                <a:lnTo>
                  <a:pt x="248" y="483"/>
                </a:lnTo>
                <a:lnTo>
                  <a:pt x="246" y="486"/>
                </a:lnTo>
                <a:lnTo>
                  <a:pt x="243" y="488"/>
                </a:lnTo>
                <a:lnTo>
                  <a:pt x="239" y="488"/>
                </a:lnTo>
                <a:lnTo>
                  <a:pt x="239" y="488"/>
                </a:lnTo>
                <a:lnTo>
                  <a:pt x="239" y="488"/>
                </a:lnTo>
                <a:lnTo>
                  <a:pt x="237" y="486"/>
                </a:lnTo>
                <a:lnTo>
                  <a:pt x="233" y="483"/>
                </a:lnTo>
                <a:lnTo>
                  <a:pt x="231" y="479"/>
                </a:lnTo>
                <a:lnTo>
                  <a:pt x="229" y="475"/>
                </a:lnTo>
                <a:lnTo>
                  <a:pt x="225" y="473"/>
                </a:lnTo>
                <a:lnTo>
                  <a:pt x="225" y="469"/>
                </a:lnTo>
                <a:lnTo>
                  <a:pt x="224" y="467"/>
                </a:lnTo>
                <a:lnTo>
                  <a:pt x="224" y="467"/>
                </a:lnTo>
                <a:lnTo>
                  <a:pt x="218" y="469"/>
                </a:lnTo>
                <a:lnTo>
                  <a:pt x="214" y="471"/>
                </a:lnTo>
                <a:lnTo>
                  <a:pt x="210" y="473"/>
                </a:lnTo>
                <a:lnTo>
                  <a:pt x="206" y="477"/>
                </a:lnTo>
                <a:lnTo>
                  <a:pt x="203" y="479"/>
                </a:lnTo>
                <a:lnTo>
                  <a:pt x="199" y="481"/>
                </a:lnTo>
                <a:lnTo>
                  <a:pt x="193" y="483"/>
                </a:lnTo>
                <a:lnTo>
                  <a:pt x="185" y="483"/>
                </a:lnTo>
                <a:lnTo>
                  <a:pt x="185" y="483"/>
                </a:lnTo>
                <a:lnTo>
                  <a:pt x="176" y="483"/>
                </a:lnTo>
                <a:lnTo>
                  <a:pt x="168" y="477"/>
                </a:lnTo>
                <a:lnTo>
                  <a:pt x="163" y="471"/>
                </a:lnTo>
                <a:lnTo>
                  <a:pt x="159" y="463"/>
                </a:lnTo>
                <a:lnTo>
                  <a:pt x="153" y="458"/>
                </a:lnTo>
                <a:lnTo>
                  <a:pt x="149" y="450"/>
                </a:lnTo>
                <a:lnTo>
                  <a:pt x="143" y="446"/>
                </a:lnTo>
                <a:lnTo>
                  <a:pt x="138" y="444"/>
                </a:lnTo>
                <a:lnTo>
                  <a:pt x="138" y="444"/>
                </a:lnTo>
                <a:lnTo>
                  <a:pt x="132" y="444"/>
                </a:lnTo>
                <a:lnTo>
                  <a:pt x="126" y="448"/>
                </a:lnTo>
                <a:lnTo>
                  <a:pt x="122" y="452"/>
                </a:lnTo>
                <a:lnTo>
                  <a:pt x="119" y="456"/>
                </a:lnTo>
                <a:lnTo>
                  <a:pt x="117" y="462"/>
                </a:lnTo>
                <a:lnTo>
                  <a:pt x="113" y="467"/>
                </a:lnTo>
                <a:lnTo>
                  <a:pt x="109" y="473"/>
                </a:lnTo>
                <a:lnTo>
                  <a:pt x="105" y="477"/>
                </a:lnTo>
                <a:lnTo>
                  <a:pt x="105" y="477"/>
                </a:lnTo>
                <a:lnTo>
                  <a:pt x="98" y="483"/>
                </a:lnTo>
                <a:lnTo>
                  <a:pt x="90" y="484"/>
                </a:lnTo>
                <a:lnTo>
                  <a:pt x="80" y="483"/>
                </a:lnTo>
                <a:lnTo>
                  <a:pt x="71" y="481"/>
                </a:lnTo>
                <a:lnTo>
                  <a:pt x="61" y="481"/>
                </a:lnTo>
                <a:lnTo>
                  <a:pt x="54" y="484"/>
                </a:lnTo>
                <a:lnTo>
                  <a:pt x="48" y="494"/>
                </a:lnTo>
                <a:lnTo>
                  <a:pt x="46" y="513"/>
                </a:lnTo>
                <a:lnTo>
                  <a:pt x="46" y="513"/>
                </a:lnTo>
                <a:lnTo>
                  <a:pt x="46" y="515"/>
                </a:lnTo>
                <a:lnTo>
                  <a:pt x="46" y="519"/>
                </a:lnTo>
                <a:lnTo>
                  <a:pt x="46" y="523"/>
                </a:lnTo>
                <a:lnTo>
                  <a:pt x="46" y="524"/>
                </a:lnTo>
                <a:lnTo>
                  <a:pt x="46" y="528"/>
                </a:lnTo>
                <a:lnTo>
                  <a:pt x="46" y="532"/>
                </a:lnTo>
                <a:lnTo>
                  <a:pt x="46" y="538"/>
                </a:lnTo>
                <a:lnTo>
                  <a:pt x="46" y="542"/>
                </a:lnTo>
                <a:lnTo>
                  <a:pt x="46" y="542"/>
                </a:lnTo>
                <a:lnTo>
                  <a:pt x="48" y="545"/>
                </a:lnTo>
                <a:lnTo>
                  <a:pt x="50" y="549"/>
                </a:lnTo>
                <a:lnTo>
                  <a:pt x="54" y="553"/>
                </a:lnTo>
                <a:lnTo>
                  <a:pt x="58" y="557"/>
                </a:lnTo>
                <a:lnTo>
                  <a:pt x="61" y="561"/>
                </a:lnTo>
                <a:lnTo>
                  <a:pt x="65" y="563"/>
                </a:lnTo>
                <a:lnTo>
                  <a:pt x="69" y="565"/>
                </a:lnTo>
                <a:lnTo>
                  <a:pt x="73" y="566"/>
                </a:lnTo>
                <a:lnTo>
                  <a:pt x="73" y="566"/>
                </a:lnTo>
                <a:lnTo>
                  <a:pt x="71" y="568"/>
                </a:lnTo>
                <a:lnTo>
                  <a:pt x="71" y="570"/>
                </a:lnTo>
                <a:lnTo>
                  <a:pt x="69" y="572"/>
                </a:lnTo>
                <a:lnTo>
                  <a:pt x="67" y="576"/>
                </a:lnTo>
                <a:lnTo>
                  <a:pt x="65" y="578"/>
                </a:lnTo>
                <a:lnTo>
                  <a:pt x="65" y="582"/>
                </a:lnTo>
                <a:lnTo>
                  <a:pt x="63" y="586"/>
                </a:lnTo>
                <a:lnTo>
                  <a:pt x="61" y="589"/>
                </a:lnTo>
                <a:lnTo>
                  <a:pt x="61" y="589"/>
                </a:lnTo>
                <a:lnTo>
                  <a:pt x="61" y="589"/>
                </a:lnTo>
                <a:lnTo>
                  <a:pt x="59" y="587"/>
                </a:lnTo>
                <a:lnTo>
                  <a:pt x="56" y="584"/>
                </a:lnTo>
                <a:lnTo>
                  <a:pt x="54" y="582"/>
                </a:lnTo>
                <a:lnTo>
                  <a:pt x="50" y="578"/>
                </a:lnTo>
                <a:lnTo>
                  <a:pt x="46" y="576"/>
                </a:lnTo>
                <a:lnTo>
                  <a:pt x="44" y="574"/>
                </a:lnTo>
                <a:lnTo>
                  <a:pt x="40" y="574"/>
                </a:lnTo>
                <a:lnTo>
                  <a:pt x="40" y="574"/>
                </a:lnTo>
                <a:lnTo>
                  <a:pt x="35" y="576"/>
                </a:lnTo>
                <a:lnTo>
                  <a:pt x="29" y="578"/>
                </a:lnTo>
                <a:lnTo>
                  <a:pt x="25" y="582"/>
                </a:lnTo>
                <a:lnTo>
                  <a:pt x="21" y="586"/>
                </a:lnTo>
                <a:lnTo>
                  <a:pt x="16" y="591"/>
                </a:lnTo>
                <a:lnTo>
                  <a:pt x="12" y="595"/>
                </a:lnTo>
                <a:lnTo>
                  <a:pt x="6" y="597"/>
                </a:lnTo>
                <a:lnTo>
                  <a:pt x="0" y="597"/>
                </a:lnTo>
                <a:lnTo>
                  <a:pt x="0" y="597"/>
                </a:lnTo>
                <a:lnTo>
                  <a:pt x="2" y="607"/>
                </a:lnTo>
                <a:lnTo>
                  <a:pt x="6" y="612"/>
                </a:lnTo>
                <a:lnTo>
                  <a:pt x="12" y="620"/>
                </a:lnTo>
                <a:lnTo>
                  <a:pt x="16" y="626"/>
                </a:lnTo>
                <a:lnTo>
                  <a:pt x="21" y="633"/>
                </a:lnTo>
                <a:lnTo>
                  <a:pt x="27" y="639"/>
                </a:lnTo>
                <a:lnTo>
                  <a:pt x="35" y="645"/>
                </a:lnTo>
                <a:lnTo>
                  <a:pt x="40" y="650"/>
                </a:lnTo>
                <a:lnTo>
                  <a:pt x="46" y="656"/>
                </a:lnTo>
                <a:lnTo>
                  <a:pt x="54" y="662"/>
                </a:lnTo>
                <a:lnTo>
                  <a:pt x="59" y="669"/>
                </a:lnTo>
                <a:lnTo>
                  <a:pt x="67" y="675"/>
                </a:lnTo>
                <a:lnTo>
                  <a:pt x="73" y="681"/>
                </a:lnTo>
                <a:lnTo>
                  <a:pt x="79" y="689"/>
                </a:lnTo>
                <a:lnTo>
                  <a:pt x="84" y="694"/>
                </a:lnTo>
                <a:lnTo>
                  <a:pt x="88" y="702"/>
                </a:lnTo>
                <a:lnTo>
                  <a:pt x="88" y="702"/>
                </a:lnTo>
                <a:lnTo>
                  <a:pt x="92" y="696"/>
                </a:lnTo>
                <a:lnTo>
                  <a:pt x="98" y="690"/>
                </a:lnTo>
                <a:lnTo>
                  <a:pt x="105" y="685"/>
                </a:lnTo>
                <a:lnTo>
                  <a:pt x="113" y="677"/>
                </a:lnTo>
                <a:lnTo>
                  <a:pt x="122" y="671"/>
                </a:lnTo>
                <a:lnTo>
                  <a:pt x="130" y="666"/>
                </a:lnTo>
                <a:lnTo>
                  <a:pt x="136" y="662"/>
                </a:lnTo>
                <a:lnTo>
                  <a:pt x="142" y="660"/>
                </a:lnTo>
                <a:lnTo>
                  <a:pt x="142" y="660"/>
                </a:lnTo>
                <a:lnTo>
                  <a:pt x="143" y="660"/>
                </a:lnTo>
                <a:lnTo>
                  <a:pt x="145" y="662"/>
                </a:lnTo>
                <a:lnTo>
                  <a:pt x="149" y="662"/>
                </a:lnTo>
                <a:lnTo>
                  <a:pt x="153" y="664"/>
                </a:lnTo>
                <a:lnTo>
                  <a:pt x="155" y="666"/>
                </a:lnTo>
                <a:lnTo>
                  <a:pt x="159" y="668"/>
                </a:lnTo>
                <a:lnTo>
                  <a:pt x="161" y="668"/>
                </a:lnTo>
                <a:lnTo>
                  <a:pt x="161" y="669"/>
                </a:lnTo>
                <a:lnTo>
                  <a:pt x="161" y="669"/>
                </a:lnTo>
                <a:lnTo>
                  <a:pt x="164" y="671"/>
                </a:lnTo>
                <a:lnTo>
                  <a:pt x="168" y="673"/>
                </a:lnTo>
                <a:lnTo>
                  <a:pt x="172" y="675"/>
                </a:lnTo>
                <a:lnTo>
                  <a:pt x="176" y="677"/>
                </a:lnTo>
                <a:lnTo>
                  <a:pt x="180" y="679"/>
                </a:lnTo>
                <a:lnTo>
                  <a:pt x="183" y="679"/>
                </a:lnTo>
                <a:lnTo>
                  <a:pt x="187" y="681"/>
                </a:lnTo>
                <a:lnTo>
                  <a:pt x="191" y="681"/>
                </a:lnTo>
                <a:lnTo>
                  <a:pt x="191" y="681"/>
                </a:lnTo>
                <a:lnTo>
                  <a:pt x="199" y="679"/>
                </a:lnTo>
                <a:lnTo>
                  <a:pt x="206" y="677"/>
                </a:lnTo>
                <a:lnTo>
                  <a:pt x="214" y="671"/>
                </a:lnTo>
                <a:lnTo>
                  <a:pt x="222" y="668"/>
                </a:lnTo>
                <a:lnTo>
                  <a:pt x="231" y="662"/>
                </a:lnTo>
                <a:lnTo>
                  <a:pt x="239" y="656"/>
                </a:lnTo>
                <a:lnTo>
                  <a:pt x="245" y="652"/>
                </a:lnTo>
                <a:lnTo>
                  <a:pt x="250" y="648"/>
                </a:lnTo>
                <a:lnTo>
                  <a:pt x="273" y="648"/>
                </a:lnTo>
                <a:lnTo>
                  <a:pt x="273" y="648"/>
                </a:lnTo>
                <a:lnTo>
                  <a:pt x="271" y="650"/>
                </a:lnTo>
                <a:lnTo>
                  <a:pt x="269" y="654"/>
                </a:lnTo>
                <a:lnTo>
                  <a:pt x="267" y="656"/>
                </a:lnTo>
                <a:lnTo>
                  <a:pt x="266" y="660"/>
                </a:lnTo>
                <a:lnTo>
                  <a:pt x="264" y="662"/>
                </a:lnTo>
                <a:lnTo>
                  <a:pt x="264" y="666"/>
                </a:lnTo>
                <a:lnTo>
                  <a:pt x="262" y="669"/>
                </a:lnTo>
                <a:lnTo>
                  <a:pt x="262" y="671"/>
                </a:lnTo>
                <a:lnTo>
                  <a:pt x="262" y="671"/>
                </a:lnTo>
                <a:lnTo>
                  <a:pt x="264" y="679"/>
                </a:lnTo>
                <a:lnTo>
                  <a:pt x="264" y="683"/>
                </a:lnTo>
                <a:lnTo>
                  <a:pt x="267" y="689"/>
                </a:lnTo>
                <a:lnTo>
                  <a:pt x="271" y="690"/>
                </a:lnTo>
                <a:lnTo>
                  <a:pt x="275" y="692"/>
                </a:lnTo>
                <a:lnTo>
                  <a:pt x="281" y="694"/>
                </a:lnTo>
                <a:lnTo>
                  <a:pt x="286" y="696"/>
                </a:lnTo>
                <a:lnTo>
                  <a:pt x="290" y="696"/>
                </a:lnTo>
                <a:lnTo>
                  <a:pt x="290" y="696"/>
                </a:lnTo>
                <a:lnTo>
                  <a:pt x="300" y="694"/>
                </a:lnTo>
                <a:lnTo>
                  <a:pt x="309" y="690"/>
                </a:lnTo>
                <a:lnTo>
                  <a:pt x="321" y="687"/>
                </a:lnTo>
                <a:lnTo>
                  <a:pt x="330" y="681"/>
                </a:lnTo>
                <a:lnTo>
                  <a:pt x="338" y="673"/>
                </a:lnTo>
                <a:lnTo>
                  <a:pt x="346" y="666"/>
                </a:lnTo>
                <a:lnTo>
                  <a:pt x="349" y="658"/>
                </a:lnTo>
                <a:lnTo>
                  <a:pt x="349" y="650"/>
                </a:lnTo>
                <a:lnTo>
                  <a:pt x="349" y="650"/>
                </a:lnTo>
                <a:lnTo>
                  <a:pt x="351" y="643"/>
                </a:lnTo>
                <a:lnTo>
                  <a:pt x="355" y="637"/>
                </a:lnTo>
                <a:lnTo>
                  <a:pt x="363" y="631"/>
                </a:lnTo>
                <a:lnTo>
                  <a:pt x="372" y="628"/>
                </a:lnTo>
                <a:lnTo>
                  <a:pt x="382" y="624"/>
                </a:lnTo>
                <a:lnTo>
                  <a:pt x="391" y="620"/>
                </a:lnTo>
                <a:lnTo>
                  <a:pt x="399" y="616"/>
                </a:lnTo>
                <a:lnTo>
                  <a:pt x="407" y="610"/>
                </a:lnTo>
                <a:lnTo>
                  <a:pt x="407" y="610"/>
                </a:lnTo>
                <a:lnTo>
                  <a:pt x="410" y="607"/>
                </a:lnTo>
                <a:lnTo>
                  <a:pt x="412" y="601"/>
                </a:lnTo>
                <a:lnTo>
                  <a:pt x="414" y="595"/>
                </a:lnTo>
                <a:lnTo>
                  <a:pt x="418" y="589"/>
                </a:lnTo>
                <a:lnTo>
                  <a:pt x="420" y="582"/>
                </a:lnTo>
                <a:lnTo>
                  <a:pt x="422" y="576"/>
                </a:lnTo>
                <a:lnTo>
                  <a:pt x="422" y="566"/>
                </a:lnTo>
                <a:lnTo>
                  <a:pt x="424" y="559"/>
                </a:lnTo>
                <a:lnTo>
                  <a:pt x="424" y="551"/>
                </a:lnTo>
                <a:lnTo>
                  <a:pt x="426" y="544"/>
                </a:lnTo>
                <a:lnTo>
                  <a:pt x="426" y="534"/>
                </a:lnTo>
                <a:lnTo>
                  <a:pt x="426" y="526"/>
                </a:lnTo>
                <a:lnTo>
                  <a:pt x="428" y="519"/>
                </a:lnTo>
                <a:lnTo>
                  <a:pt x="428" y="511"/>
                </a:lnTo>
                <a:lnTo>
                  <a:pt x="428" y="504"/>
                </a:lnTo>
                <a:lnTo>
                  <a:pt x="428" y="498"/>
                </a:lnTo>
                <a:lnTo>
                  <a:pt x="428" y="498"/>
                </a:lnTo>
                <a:lnTo>
                  <a:pt x="428" y="486"/>
                </a:lnTo>
                <a:lnTo>
                  <a:pt x="430" y="477"/>
                </a:lnTo>
                <a:lnTo>
                  <a:pt x="433" y="467"/>
                </a:lnTo>
                <a:lnTo>
                  <a:pt x="437" y="458"/>
                </a:lnTo>
                <a:lnTo>
                  <a:pt x="443" y="448"/>
                </a:lnTo>
                <a:lnTo>
                  <a:pt x="449" y="441"/>
                </a:lnTo>
                <a:lnTo>
                  <a:pt x="454" y="431"/>
                </a:lnTo>
                <a:lnTo>
                  <a:pt x="462" y="423"/>
                </a:lnTo>
                <a:lnTo>
                  <a:pt x="470" y="416"/>
                </a:lnTo>
                <a:lnTo>
                  <a:pt x="477" y="408"/>
                </a:lnTo>
                <a:lnTo>
                  <a:pt x="483" y="400"/>
                </a:lnTo>
                <a:lnTo>
                  <a:pt x="491" y="393"/>
                </a:lnTo>
                <a:lnTo>
                  <a:pt x="498" y="387"/>
                </a:lnTo>
                <a:lnTo>
                  <a:pt x="504" y="380"/>
                </a:lnTo>
                <a:lnTo>
                  <a:pt x="510" y="374"/>
                </a:lnTo>
                <a:lnTo>
                  <a:pt x="515" y="368"/>
                </a:lnTo>
                <a:lnTo>
                  <a:pt x="515" y="368"/>
                </a:lnTo>
                <a:lnTo>
                  <a:pt x="519" y="362"/>
                </a:lnTo>
                <a:lnTo>
                  <a:pt x="523" y="357"/>
                </a:lnTo>
                <a:lnTo>
                  <a:pt x="525" y="351"/>
                </a:lnTo>
                <a:lnTo>
                  <a:pt x="529" y="345"/>
                </a:lnTo>
                <a:lnTo>
                  <a:pt x="533" y="339"/>
                </a:lnTo>
                <a:lnTo>
                  <a:pt x="534" y="334"/>
                </a:lnTo>
                <a:lnTo>
                  <a:pt x="538" y="326"/>
                </a:lnTo>
                <a:lnTo>
                  <a:pt x="540" y="320"/>
                </a:lnTo>
                <a:lnTo>
                  <a:pt x="542" y="315"/>
                </a:lnTo>
                <a:lnTo>
                  <a:pt x="546" y="307"/>
                </a:lnTo>
                <a:lnTo>
                  <a:pt x="548" y="301"/>
                </a:lnTo>
                <a:lnTo>
                  <a:pt x="550" y="296"/>
                </a:lnTo>
                <a:lnTo>
                  <a:pt x="554" y="288"/>
                </a:lnTo>
                <a:lnTo>
                  <a:pt x="555" y="282"/>
                </a:lnTo>
                <a:lnTo>
                  <a:pt x="557" y="276"/>
                </a:lnTo>
                <a:lnTo>
                  <a:pt x="561" y="271"/>
                </a:lnTo>
                <a:lnTo>
                  <a:pt x="561" y="208"/>
                </a:lnTo>
                <a:lnTo>
                  <a:pt x="561" y="208"/>
                </a:lnTo>
                <a:lnTo>
                  <a:pt x="561" y="202"/>
                </a:lnTo>
                <a:lnTo>
                  <a:pt x="563" y="196"/>
                </a:lnTo>
                <a:lnTo>
                  <a:pt x="565" y="193"/>
                </a:lnTo>
                <a:lnTo>
                  <a:pt x="567" y="187"/>
                </a:lnTo>
                <a:lnTo>
                  <a:pt x="567" y="183"/>
                </a:lnTo>
                <a:lnTo>
                  <a:pt x="567" y="177"/>
                </a:lnTo>
                <a:lnTo>
                  <a:pt x="569" y="173"/>
                </a:lnTo>
                <a:lnTo>
                  <a:pt x="569" y="170"/>
                </a:lnTo>
                <a:lnTo>
                  <a:pt x="571" y="164"/>
                </a:lnTo>
                <a:lnTo>
                  <a:pt x="571" y="160"/>
                </a:lnTo>
                <a:lnTo>
                  <a:pt x="571" y="156"/>
                </a:lnTo>
                <a:lnTo>
                  <a:pt x="573" y="152"/>
                </a:lnTo>
                <a:lnTo>
                  <a:pt x="575" y="147"/>
                </a:lnTo>
                <a:lnTo>
                  <a:pt x="575" y="143"/>
                </a:lnTo>
                <a:lnTo>
                  <a:pt x="576" y="137"/>
                </a:lnTo>
                <a:lnTo>
                  <a:pt x="578" y="131"/>
                </a:lnTo>
                <a:lnTo>
                  <a:pt x="575" y="131"/>
                </a:lnTo>
                <a:lnTo>
                  <a:pt x="575" y="131"/>
                </a:lnTo>
                <a:lnTo>
                  <a:pt x="580" y="120"/>
                </a:lnTo>
                <a:lnTo>
                  <a:pt x="584" y="112"/>
                </a:lnTo>
                <a:lnTo>
                  <a:pt x="590" y="105"/>
                </a:lnTo>
                <a:lnTo>
                  <a:pt x="596" y="99"/>
                </a:lnTo>
                <a:lnTo>
                  <a:pt x="601" y="91"/>
                </a:lnTo>
                <a:lnTo>
                  <a:pt x="607" y="84"/>
                </a:lnTo>
                <a:lnTo>
                  <a:pt x="611" y="76"/>
                </a:lnTo>
                <a:lnTo>
                  <a:pt x="616" y="67"/>
                </a:lnTo>
                <a:lnTo>
                  <a:pt x="616" y="67"/>
                </a:lnTo>
                <a:lnTo>
                  <a:pt x="618" y="59"/>
                </a:lnTo>
                <a:lnTo>
                  <a:pt x="618" y="51"/>
                </a:lnTo>
                <a:lnTo>
                  <a:pt x="620" y="44"/>
                </a:lnTo>
                <a:lnTo>
                  <a:pt x="620" y="36"/>
                </a:lnTo>
                <a:lnTo>
                  <a:pt x="620" y="28"/>
                </a:lnTo>
                <a:lnTo>
                  <a:pt x="618" y="21"/>
                </a:lnTo>
                <a:lnTo>
                  <a:pt x="618" y="15"/>
                </a:lnTo>
                <a:lnTo>
                  <a:pt x="616" y="7"/>
                </a:lnTo>
                <a:lnTo>
                  <a:pt x="561" y="7"/>
                </a:lnTo>
                <a:lnTo>
                  <a:pt x="561" y="7"/>
                </a:lnTo>
                <a:lnTo>
                  <a:pt x="554" y="6"/>
                </a:lnTo>
                <a:lnTo>
                  <a:pt x="548" y="4"/>
                </a:lnTo>
                <a:lnTo>
                  <a:pt x="542" y="2"/>
                </a:lnTo>
                <a:lnTo>
                  <a:pt x="536" y="0"/>
                </a:lnTo>
                <a:lnTo>
                  <a:pt x="531" y="0"/>
                </a:lnTo>
                <a:lnTo>
                  <a:pt x="523" y="0"/>
                </a:lnTo>
                <a:lnTo>
                  <a:pt x="517" y="0"/>
                </a:lnTo>
                <a:lnTo>
                  <a:pt x="510" y="0"/>
                </a:lnTo>
                <a:lnTo>
                  <a:pt x="510" y="0"/>
                </a:lnTo>
                <a:lnTo>
                  <a:pt x="496" y="0"/>
                </a:lnTo>
                <a:lnTo>
                  <a:pt x="487" y="2"/>
                </a:lnTo>
                <a:lnTo>
                  <a:pt x="475" y="4"/>
                </a:lnTo>
                <a:lnTo>
                  <a:pt x="468" y="7"/>
                </a:lnTo>
                <a:lnTo>
                  <a:pt x="460" y="11"/>
                </a:lnTo>
                <a:lnTo>
                  <a:pt x="454" y="17"/>
                </a:lnTo>
                <a:lnTo>
                  <a:pt x="449" y="23"/>
                </a:lnTo>
                <a:lnTo>
                  <a:pt x="445" y="30"/>
                </a:lnTo>
                <a:lnTo>
                  <a:pt x="441" y="38"/>
                </a:lnTo>
                <a:lnTo>
                  <a:pt x="437" y="46"/>
                </a:lnTo>
                <a:lnTo>
                  <a:pt x="433" y="53"/>
                </a:lnTo>
                <a:lnTo>
                  <a:pt x="431" y="61"/>
                </a:lnTo>
                <a:lnTo>
                  <a:pt x="428" y="70"/>
                </a:lnTo>
                <a:lnTo>
                  <a:pt x="426" y="80"/>
                </a:lnTo>
                <a:lnTo>
                  <a:pt x="422" y="88"/>
                </a:lnTo>
                <a:lnTo>
                  <a:pt x="418" y="97"/>
                </a:lnTo>
                <a:lnTo>
                  <a:pt x="418" y="90"/>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2" name="Freeform 25">
            <a:extLst>
              <a:ext uri="{FF2B5EF4-FFF2-40B4-BE49-F238E27FC236}">
                <a16:creationId xmlns:a16="http://schemas.microsoft.com/office/drawing/2014/main" xmlns="" id="{ECEEF817-F9F9-489C-9C2E-820E88F507ED}"/>
              </a:ext>
            </a:extLst>
          </p:cNvPr>
          <p:cNvSpPr>
            <a:spLocks/>
          </p:cNvSpPr>
          <p:nvPr/>
        </p:nvSpPr>
        <p:spPr bwMode="auto">
          <a:xfrm>
            <a:off x="2110164" y="4139712"/>
            <a:ext cx="54219" cy="71803"/>
          </a:xfrm>
          <a:custGeom>
            <a:avLst/>
            <a:gdLst/>
            <a:ahLst/>
            <a:cxnLst>
              <a:cxn ang="0">
                <a:pos x="21" y="97"/>
              </a:cxn>
              <a:cxn ang="0">
                <a:pos x="29" y="95"/>
              </a:cxn>
              <a:cxn ang="0">
                <a:pos x="33" y="90"/>
              </a:cxn>
              <a:cxn ang="0">
                <a:pos x="36" y="84"/>
              </a:cxn>
              <a:cxn ang="0">
                <a:pos x="36" y="74"/>
              </a:cxn>
              <a:cxn ang="0">
                <a:pos x="36" y="65"/>
              </a:cxn>
              <a:cxn ang="0">
                <a:pos x="36" y="55"/>
              </a:cxn>
              <a:cxn ang="0">
                <a:pos x="36" y="46"/>
              </a:cxn>
              <a:cxn ang="0">
                <a:pos x="38" y="38"/>
              </a:cxn>
              <a:cxn ang="0">
                <a:pos x="42" y="32"/>
              </a:cxn>
              <a:cxn ang="0">
                <a:pos x="46" y="29"/>
              </a:cxn>
              <a:cxn ang="0">
                <a:pos x="50" y="25"/>
              </a:cxn>
              <a:cxn ang="0">
                <a:pos x="55" y="23"/>
              </a:cxn>
              <a:cxn ang="0">
                <a:pos x="59" y="19"/>
              </a:cxn>
              <a:cxn ang="0">
                <a:pos x="65" y="17"/>
              </a:cxn>
              <a:cxn ang="0">
                <a:pos x="69" y="13"/>
              </a:cxn>
              <a:cxn ang="0">
                <a:pos x="73" y="9"/>
              </a:cxn>
              <a:cxn ang="0">
                <a:pos x="73" y="8"/>
              </a:cxn>
              <a:cxn ang="0">
                <a:pos x="71" y="8"/>
              </a:cxn>
              <a:cxn ang="0">
                <a:pos x="67" y="6"/>
              </a:cxn>
              <a:cxn ang="0">
                <a:pos x="65" y="4"/>
              </a:cxn>
              <a:cxn ang="0">
                <a:pos x="61" y="2"/>
              </a:cxn>
              <a:cxn ang="0">
                <a:pos x="57" y="2"/>
              </a:cxn>
              <a:cxn ang="0">
                <a:pos x="55" y="0"/>
              </a:cxn>
              <a:cxn ang="0">
                <a:pos x="54" y="0"/>
              </a:cxn>
              <a:cxn ang="0">
                <a:pos x="48" y="2"/>
              </a:cxn>
              <a:cxn ang="0">
                <a:pos x="42" y="6"/>
              </a:cxn>
              <a:cxn ang="0">
                <a:pos x="34" y="11"/>
              </a:cxn>
              <a:cxn ang="0">
                <a:pos x="25" y="17"/>
              </a:cxn>
              <a:cxn ang="0">
                <a:pos x="17" y="25"/>
              </a:cxn>
              <a:cxn ang="0">
                <a:pos x="10" y="30"/>
              </a:cxn>
              <a:cxn ang="0">
                <a:pos x="4" y="36"/>
              </a:cxn>
              <a:cxn ang="0">
                <a:pos x="0" y="42"/>
              </a:cxn>
              <a:cxn ang="0">
                <a:pos x="2" y="42"/>
              </a:cxn>
              <a:cxn ang="0">
                <a:pos x="4" y="50"/>
              </a:cxn>
              <a:cxn ang="0">
                <a:pos x="6" y="55"/>
              </a:cxn>
              <a:cxn ang="0">
                <a:pos x="8" y="63"/>
              </a:cxn>
              <a:cxn ang="0">
                <a:pos x="10" y="69"/>
              </a:cxn>
              <a:cxn ang="0">
                <a:pos x="13" y="76"/>
              </a:cxn>
              <a:cxn ang="0">
                <a:pos x="15" y="82"/>
              </a:cxn>
              <a:cxn ang="0">
                <a:pos x="19" y="92"/>
              </a:cxn>
              <a:cxn ang="0">
                <a:pos x="21" y="101"/>
              </a:cxn>
              <a:cxn ang="0">
                <a:pos x="21" y="97"/>
              </a:cxn>
            </a:cxnLst>
            <a:rect l="0" t="0" r="r" b="b"/>
            <a:pathLst>
              <a:path w="73" h="101">
                <a:moveTo>
                  <a:pt x="21" y="97"/>
                </a:moveTo>
                <a:lnTo>
                  <a:pt x="29" y="95"/>
                </a:lnTo>
                <a:lnTo>
                  <a:pt x="33" y="90"/>
                </a:lnTo>
                <a:lnTo>
                  <a:pt x="36" y="84"/>
                </a:lnTo>
                <a:lnTo>
                  <a:pt x="36" y="74"/>
                </a:lnTo>
                <a:lnTo>
                  <a:pt x="36" y="65"/>
                </a:lnTo>
                <a:lnTo>
                  <a:pt x="36" y="55"/>
                </a:lnTo>
                <a:lnTo>
                  <a:pt x="36" y="46"/>
                </a:lnTo>
                <a:lnTo>
                  <a:pt x="38" y="38"/>
                </a:lnTo>
                <a:lnTo>
                  <a:pt x="42" y="32"/>
                </a:lnTo>
                <a:lnTo>
                  <a:pt x="46" y="29"/>
                </a:lnTo>
                <a:lnTo>
                  <a:pt x="50" y="25"/>
                </a:lnTo>
                <a:lnTo>
                  <a:pt x="55" y="23"/>
                </a:lnTo>
                <a:lnTo>
                  <a:pt x="59" y="19"/>
                </a:lnTo>
                <a:lnTo>
                  <a:pt x="65" y="17"/>
                </a:lnTo>
                <a:lnTo>
                  <a:pt x="69" y="13"/>
                </a:lnTo>
                <a:lnTo>
                  <a:pt x="73" y="9"/>
                </a:lnTo>
                <a:lnTo>
                  <a:pt x="73" y="8"/>
                </a:lnTo>
                <a:lnTo>
                  <a:pt x="71" y="8"/>
                </a:lnTo>
                <a:lnTo>
                  <a:pt x="67" y="6"/>
                </a:lnTo>
                <a:lnTo>
                  <a:pt x="65" y="4"/>
                </a:lnTo>
                <a:lnTo>
                  <a:pt x="61" y="2"/>
                </a:lnTo>
                <a:lnTo>
                  <a:pt x="57" y="2"/>
                </a:lnTo>
                <a:lnTo>
                  <a:pt x="55" y="0"/>
                </a:lnTo>
                <a:lnTo>
                  <a:pt x="54" y="0"/>
                </a:lnTo>
                <a:lnTo>
                  <a:pt x="48" y="2"/>
                </a:lnTo>
                <a:lnTo>
                  <a:pt x="42" y="6"/>
                </a:lnTo>
                <a:lnTo>
                  <a:pt x="34" y="11"/>
                </a:lnTo>
                <a:lnTo>
                  <a:pt x="25" y="17"/>
                </a:lnTo>
                <a:lnTo>
                  <a:pt x="17" y="25"/>
                </a:lnTo>
                <a:lnTo>
                  <a:pt x="10" y="30"/>
                </a:lnTo>
                <a:lnTo>
                  <a:pt x="4" y="36"/>
                </a:lnTo>
                <a:lnTo>
                  <a:pt x="0" y="42"/>
                </a:lnTo>
                <a:lnTo>
                  <a:pt x="2" y="42"/>
                </a:lnTo>
                <a:lnTo>
                  <a:pt x="4" y="50"/>
                </a:lnTo>
                <a:lnTo>
                  <a:pt x="6" y="55"/>
                </a:lnTo>
                <a:lnTo>
                  <a:pt x="8" y="63"/>
                </a:lnTo>
                <a:lnTo>
                  <a:pt x="10" y="69"/>
                </a:lnTo>
                <a:lnTo>
                  <a:pt x="13" y="76"/>
                </a:lnTo>
                <a:lnTo>
                  <a:pt x="15" y="82"/>
                </a:lnTo>
                <a:lnTo>
                  <a:pt x="19" y="92"/>
                </a:lnTo>
                <a:lnTo>
                  <a:pt x="21" y="101"/>
                </a:lnTo>
                <a:lnTo>
                  <a:pt x="21" y="97"/>
                </a:lnTo>
                <a:close/>
              </a:path>
            </a:pathLst>
          </a:custGeom>
          <a:solidFill>
            <a:srgbClr val="FFFFFF">
              <a:lumMod val="95000"/>
            </a:srgbClr>
          </a:solidFill>
          <a:ln w="19050" cmpd="sng">
            <a:solidFill>
              <a:srgbClr val="FFFFFF"/>
            </a:solidFill>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3" name="Freeform 26">
            <a:extLst>
              <a:ext uri="{FF2B5EF4-FFF2-40B4-BE49-F238E27FC236}">
                <a16:creationId xmlns:a16="http://schemas.microsoft.com/office/drawing/2014/main" xmlns="" id="{C881BDC0-12B2-44A8-877C-442DC2DCDAEB}"/>
              </a:ext>
            </a:extLst>
          </p:cNvPr>
          <p:cNvSpPr>
            <a:spLocks/>
          </p:cNvSpPr>
          <p:nvPr/>
        </p:nvSpPr>
        <p:spPr bwMode="auto">
          <a:xfrm>
            <a:off x="2110164" y="4139712"/>
            <a:ext cx="54219" cy="71803"/>
          </a:xfrm>
          <a:custGeom>
            <a:avLst/>
            <a:gdLst/>
            <a:ahLst/>
            <a:cxnLst>
              <a:cxn ang="0">
                <a:pos x="21" y="97"/>
              </a:cxn>
              <a:cxn ang="0">
                <a:pos x="21" y="97"/>
              </a:cxn>
              <a:cxn ang="0">
                <a:pos x="29" y="95"/>
              </a:cxn>
              <a:cxn ang="0">
                <a:pos x="33" y="90"/>
              </a:cxn>
              <a:cxn ang="0">
                <a:pos x="36" y="84"/>
              </a:cxn>
              <a:cxn ang="0">
                <a:pos x="36" y="74"/>
              </a:cxn>
              <a:cxn ang="0">
                <a:pos x="36" y="65"/>
              </a:cxn>
              <a:cxn ang="0">
                <a:pos x="36" y="55"/>
              </a:cxn>
              <a:cxn ang="0">
                <a:pos x="36" y="46"/>
              </a:cxn>
              <a:cxn ang="0">
                <a:pos x="38" y="38"/>
              </a:cxn>
              <a:cxn ang="0">
                <a:pos x="38" y="38"/>
              </a:cxn>
              <a:cxn ang="0">
                <a:pos x="42" y="32"/>
              </a:cxn>
              <a:cxn ang="0">
                <a:pos x="46" y="29"/>
              </a:cxn>
              <a:cxn ang="0">
                <a:pos x="50" y="25"/>
              </a:cxn>
              <a:cxn ang="0">
                <a:pos x="55" y="23"/>
              </a:cxn>
              <a:cxn ang="0">
                <a:pos x="59" y="19"/>
              </a:cxn>
              <a:cxn ang="0">
                <a:pos x="65" y="17"/>
              </a:cxn>
              <a:cxn ang="0">
                <a:pos x="69" y="13"/>
              </a:cxn>
              <a:cxn ang="0">
                <a:pos x="73" y="9"/>
              </a:cxn>
              <a:cxn ang="0">
                <a:pos x="73" y="9"/>
              </a:cxn>
              <a:cxn ang="0">
                <a:pos x="73" y="8"/>
              </a:cxn>
              <a:cxn ang="0">
                <a:pos x="71" y="8"/>
              </a:cxn>
              <a:cxn ang="0">
                <a:pos x="67" y="6"/>
              </a:cxn>
              <a:cxn ang="0">
                <a:pos x="65" y="4"/>
              </a:cxn>
              <a:cxn ang="0">
                <a:pos x="61" y="2"/>
              </a:cxn>
              <a:cxn ang="0">
                <a:pos x="57" y="2"/>
              </a:cxn>
              <a:cxn ang="0">
                <a:pos x="55" y="0"/>
              </a:cxn>
              <a:cxn ang="0">
                <a:pos x="54" y="0"/>
              </a:cxn>
              <a:cxn ang="0">
                <a:pos x="54" y="0"/>
              </a:cxn>
              <a:cxn ang="0">
                <a:pos x="48" y="2"/>
              </a:cxn>
              <a:cxn ang="0">
                <a:pos x="42" y="6"/>
              </a:cxn>
              <a:cxn ang="0">
                <a:pos x="34" y="11"/>
              </a:cxn>
              <a:cxn ang="0">
                <a:pos x="25" y="17"/>
              </a:cxn>
              <a:cxn ang="0">
                <a:pos x="17" y="25"/>
              </a:cxn>
              <a:cxn ang="0">
                <a:pos x="10" y="30"/>
              </a:cxn>
              <a:cxn ang="0">
                <a:pos x="4" y="36"/>
              </a:cxn>
              <a:cxn ang="0">
                <a:pos x="0" y="42"/>
              </a:cxn>
              <a:cxn ang="0">
                <a:pos x="2" y="42"/>
              </a:cxn>
              <a:cxn ang="0">
                <a:pos x="2" y="42"/>
              </a:cxn>
              <a:cxn ang="0">
                <a:pos x="4" y="50"/>
              </a:cxn>
              <a:cxn ang="0">
                <a:pos x="6" y="55"/>
              </a:cxn>
              <a:cxn ang="0">
                <a:pos x="8" y="63"/>
              </a:cxn>
              <a:cxn ang="0">
                <a:pos x="10" y="69"/>
              </a:cxn>
              <a:cxn ang="0">
                <a:pos x="13" y="76"/>
              </a:cxn>
              <a:cxn ang="0">
                <a:pos x="15" y="82"/>
              </a:cxn>
              <a:cxn ang="0">
                <a:pos x="19" y="92"/>
              </a:cxn>
              <a:cxn ang="0">
                <a:pos x="21" y="101"/>
              </a:cxn>
              <a:cxn ang="0">
                <a:pos x="21" y="97"/>
              </a:cxn>
            </a:cxnLst>
            <a:rect l="0" t="0" r="r" b="b"/>
            <a:pathLst>
              <a:path w="73" h="101">
                <a:moveTo>
                  <a:pt x="21" y="97"/>
                </a:moveTo>
                <a:lnTo>
                  <a:pt x="21" y="97"/>
                </a:lnTo>
                <a:lnTo>
                  <a:pt x="29" y="95"/>
                </a:lnTo>
                <a:lnTo>
                  <a:pt x="33" y="90"/>
                </a:lnTo>
                <a:lnTo>
                  <a:pt x="36" y="84"/>
                </a:lnTo>
                <a:lnTo>
                  <a:pt x="36" y="74"/>
                </a:lnTo>
                <a:lnTo>
                  <a:pt x="36" y="65"/>
                </a:lnTo>
                <a:lnTo>
                  <a:pt x="36" y="55"/>
                </a:lnTo>
                <a:lnTo>
                  <a:pt x="36" y="46"/>
                </a:lnTo>
                <a:lnTo>
                  <a:pt x="38" y="38"/>
                </a:lnTo>
                <a:lnTo>
                  <a:pt x="38" y="38"/>
                </a:lnTo>
                <a:lnTo>
                  <a:pt x="42" y="32"/>
                </a:lnTo>
                <a:lnTo>
                  <a:pt x="46" y="29"/>
                </a:lnTo>
                <a:lnTo>
                  <a:pt x="50" y="25"/>
                </a:lnTo>
                <a:lnTo>
                  <a:pt x="55" y="23"/>
                </a:lnTo>
                <a:lnTo>
                  <a:pt x="59" y="19"/>
                </a:lnTo>
                <a:lnTo>
                  <a:pt x="65" y="17"/>
                </a:lnTo>
                <a:lnTo>
                  <a:pt x="69" y="13"/>
                </a:lnTo>
                <a:lnTo>
                  <a:pt x="73" y="9"/>
                </a:lnTo>
                <a:lnTo>
                  <a:pt x="73" y="9"/>
                </a:lnTo>
                <a:lnTo>
                  <a:pt x="73" y="8"/>
                </a:lnTo>
                <a:lnTo>
                  <a:pt x="71" y="8"/>
                </a:lnTo>
                <a:lnTo>
                  <a:pt x="67" y="6"/>
                </a:lnTo>
                <a:lnTo>
                  <a:pt x="65" y="4"/>
                </a:lnTo>
                <a:lnTo>
                  <a:pt x="61" y="2"/>
                </a:lnTo>
                <a:lnTo>
                  <a:pt x="57" y="2"/>
                </a:lnTo>
                <a:lnTo>
                  <a:pt x="55" y="0"/>
                </a:lnTo>
                <a:lnTo>
                  <a:pt x="54" y="0"/>
                </a:lnTo>
                <a:lnTo>
                  <a:pt x="54" y="0"/>
                </a:lnTo>
                <a:lnTo>
                  <a:pt x="48" y="2"/>
                </a:lnTo>
                <a:lnTo>
                  <a:pt x="42" y="6"/>
                </a:lnTo>
                <a:lnTo>
                  <a:pt x="34" y="11"/>
                </a:lnTo>
                <a:lnTo>
                  <a:pt x="25" y="17"/>
                </a:lnTo>
                <a:lnTo>
                  <a:pt x="17" y="25"/>
                </a:lnTo>
                <a:lnTo>
                  <a:pt x="10" y="30"/>
                </a:lnTo>
                <a:lnTo>
                  <a:pt x="4" y="36"/>
                </a:lnTo>
                <a:lnTo>
                  <a:pt x="0" y="42"/>
                </a:lnTo>
                <a:lnTo>
                  <a:pt x="2" y="42"/>
                </a:lnTo>
                <a:lnTo>
                  <a:pt x="2" y="42"/>
                </a:lnTo>
                <a:lnTo>
                  <a:pt x="4" y="50"/>
                </a:lnTo>
                <a:lnTo>
                  <a:pt x="6" y="55"/>
                </a:lnTo>
                <a:lnTo>
                  <a:pt x="8" y="63"/>
                </a:lnTo>
                <a:lnTo>
                  <a:pt x="10" y="69"/>
                </a:lnTo>
                <a:lnTo>
                  <a:pt x="13" y="76"/>
                </a:lnTo>
                <a:lnTo>
                  <a:pt x="15" y="82"/>
                </a:lnTo>
                <a:lnTo>
                  <a:pt x="19" y="92"/>
                </a:lnTo>
                <a:lnTo>
                  <a:pt x="21" y="101"/>
                </a:lnTo>
                <a:lnTo>
                  <a:pt x="21" y="97"/>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4" name="Freeform 27">
            <a:extLst>
              <a:ext uri="{FF2B5EF4-FFF2-40B4-BE49-F238E27FC236}">
                <a16:creationId xmlns:a16="http://schemas.microsoft.com/office/drawing/2014/main" xmlns="" id="{9B58FE25-3A27-4E30-972C-3340805CDEFA}"/>
              </a:ext>
            </a:extLst>
          </p:cNvPr>
          <p:cNvSpPr>
            <a:spLocks/>
          </p:cNvSpPr>
          <p:nvPr/>
        </p:nvSpPr>
        <p:spPr bwMode="auto">
          <a:xfrm>
            <a:off x="1910872" y="3768968"/>
            <a:ext cx="339969" cy="328246"/>
          </a:xfrm>
          <a:custGeom>
            <a:avLst/>
            <a:gdLst/>
            <a:ahLst/>
            <a:cxnLst>
              <a:cxn ang="0">
                <a:pos x="351" y="11"/>
              </a:cxn>
              <a:cxn ang="0">
                <a:pos x="347" y="27"/>
              </a:cxn>
              <a:cxn ang="0">
                <a:pos x="345" y="42"/>
              </a:cxn>
              <a:cxn ang="0">
                <a:pos x="345" y="67"/>
              </a:cxn>
              <a:cxn ang="0">
                <a:pos x="345" y="88"/>
              </a:cxn>
              <a:cxn ang="0">
                <a:pos x="364" y="86"/>
              </a:cxn>
              <a:cxn ang="0">
                <a:pos x="379" y="78"/>
              </a:cxn>
              <a:cxn ang="0">
                <a:pos x="395" y="73"/>
              </a:cxn>
              <a:cxn ang="0">
                <a:pos x="414" y="71"/>
              </a:cxn>
              <a:cxn ang="0">
                <a:pos x="433" y="78"/>
              </a:cxn>
              <a:cxn ang="0">
                <a:pos x="446" y="103"/>
              </a:cxn>
              <a:cxn ang="0">
                <a:pos x="439" y="128"/>
              </a:cxn>
              <a:cxn ang="0">
                <a:pos x="406" y="153"/>
              </a:cxn>
              <a:cxn ang="0">
                <a:pos x="402" y="183"/>
              </a:cxn>
              <a:cxn ang="0">
                <a:pos x="437" y="204"/>
              </a:cxn>
              <a:cxn ang="0">
                <a:pos x="454" y="227"/>
              </a:cxn>
              <a:cxn ang="0">
                <a:pos x="452" y="258"/>
              </a:cxn>
              <a:cxn ang="0">
                <a:pos x="444" y="290"/>
              </a:cxn>
              <a:cxn ang="0">
                <a:pos x="437" y="322"/>
              </a:cxn>
              <a:cxn ang="0">
                <a:pos x="429" y="345"/>
              </a:cxn>
              <a:cxn ang="0">
                <a:pos x="427" y="357"/>
              </a:cxn>
              <a:cxn ang="0">
                <a:pos x="418" y="368"/>
              </a:cxn>
              <a:cxn ang="0">
                <a:pos x="412" y="366"/>
              </a:cxn>
              <a:cxn ang="0">
                <a:pos x="400" y="353"/>
              </a:cxn>
              <a:cxn ang="0">
                <a:pos x="393" y="349"/>
              </a:cxn>
              <a:cxn ang="0">
                <a:pos x="378" y="359"/>
              </a:cxn>
              <a:cxn ang="0">
                <a:pos x="360" y="363"/>
              </a:cxn>
              <a:cxn ang="0">
                <a:pos x="334" y="343"/>
              </a:cxn>
              <a:cxn ang="0">
                <a:pos x="313" y="324"/>
              </a:cxn>
              <a:cxn ang="0">
                <a:pos x="297" y="332"/>
              </a:cxn>
              <a:cxn ang="0">
                <a:pos x="284" y="353"/>
              </a:cxn>
              <a:cxn ang="0">
                <a:pos x="265" y="364"/>
              </a:cxn>
              <a:cxn ang="0">
                <a:pos x="229" y="364"/>
              </a:cxn>
              <a:cxn ang="0">
                <a:pos x="221" y="395"/>
              </a:cxn>
              <a:cxn ang="0">
                <a:pos x="221" y="408"/>
              </a:cxn>
              <a:cxn ang="0">
                <a:pos x="221" y="422"/>
              </a:cxn>
              <a:cxn ang="0">
                <a:pos x="233" y="437"/>
              </a:cxn>
              <a:cxn ang="0">
                <a:pos x="248" y="446"/>
              </a:cxn>
              <a:cxn ang="0">
                <a:pos x="244" y="452"/>
              </a:cxn>
              <a:cxn ang="0">
                <a:pos x="238" y="466"/>
              </a:cxn>
              <a:cxn ang="0">
                <a:pos x="234" y="467"/>
              </a:cxn>
              <a:cxn ang="0">
                <a:pos x="221" y="456"/>
              </a:cxn>
              <a:cxn ang="0">
                <a:pos x="210" y="456"/>
              </a:cxn>
              <a:cxn ang="0">
                <a:pos x="191" y="471"/>
              </a:cxn>
              <a:cxn ang="0">
                <a:pos x="175" y="477"/>
              </a:cxn>
              <a:cxn ang="0">
                <a:pos x="158" y="452"/>
              </a:cxn>
              <a:cxn ang="0">
                <a:pos x="139" y="431"/>
              </a:cxn>
              <a:cxn ang="0">
                <a:pos x="118" y="414"/>
              </a:cxn>
              <a:cxn ang="0">
                <a:pos x="95" y="393"/>
              </a:cxn>
              <a:cxn ang="0">
                <a:pos x="78" y="368"/>
              </a:cxn>
              <a:cxn ang="0">
                <a:pos x="63" y="336"/>
              </a:cxn>
              <a:cxn ang="0">
                <a:pos x="49" y="319"/>
              </a:cxn>
              <a:cxn ang="0">
                <a:pos x="30" y="296"/>
              </a:cxn>
              <a:cxn ang="0">
                <a:pos x="13" y="269"/>
              </a:cxn>
              <a:cxn ang="0">
                <a:pos x="2" y="242"/>
              </a:cxn>
              <a:cxn ang="0">
                <a:pos x="6" y="231"/>
              </a:cxn>
              <a:cxn ang="0">
                <a:pos x="27" y="208"/>
              </a:cxn>
              <a:cxn ang="0">
                <a:pos x="46" y="160"/>
              </a:cxn>
              <a:cxn ang="0">
                <a:pos x="61" y="113"/>
              </a:cxn>
              <a:cxn ang="0">
                <a:pos x="204" y="94"/>
              </a:cxn>
              <a:cxn ang="0">
                <a:pos x="360" y="4"/>
              </a:cxn>
            </a:cxnLst>
            <a:rect l="0" t="0" r="r" b="b"/>
            <a:pathLst>
              <a:path w="454" h="477">
                <a:moveTo>
                  <a:pt x="357" y="4"/>
                </a:moveTo>
                <a:lnTo>
                  <a:pt x="357" y="4"/>
                </a:lnTo>
                <a:lnTo>
                  <a:pt x="355" y="8"/>
                </a:lnTo>
                <a:lnTo>
                  <a:pt x="351" y="11"/>
                </a:lnTo>
                <a:lnTo>
                  <a:pt x="351" y="15"/>
                </a:lnTo>
                <a:lnTo>
                  <a:pt x="349" y="19"/>
                </a:lnTo>
                <a:lnTo>
                  <a:pt x="347" y="23"/>
                </a:lnTo>
                <a:lnTo>
                  <a:pt x="347" y="27"/>
                </a:lnTo>
                <a:lnTo>
                  <a:pt x="345" y="32"/>
                </a:lnTo>
                <a:lnTo>
                  <a:pt x="345" y="38"/>
                </a:lnTo>
                <a:lnTo>
                  <a:pt x="345" y="38"/>
                </a:lnTo>
                <a:lnTo>
                  <a:pt x="345" y="42"/>
                </a:lnTo>
                <a:lnTo>
                  <a:pt x="345" y="48"/>
                </a:lnTo>
                <a:lnTo>
                  <a:pt x="345" y="53"/>
                </a:lnTo>
                <a:lnTo>
                  <a:pt x="345" y="59"/>
                </a:lnTo>
                <a:lnTo>
                  <a:pt x="345" y="67"/>
                </a:lnTo>
                <a:lnTo>
                  <a:pt x="345" y="73"/>
                </a:lnTo>
                <a:lnTo>
                  <a:pt x="345" y="80"/>
                </a:lnTo>
                <a:lnTo>
                  <a:pt x="345" y="88"/>
                </a:lnTo>
                <a:lnTo>
                  <a:pt x="345" y="88"/>
                </a:lnTo>
                <a:lnTo>
                  <a:pt x="351" y="88"/>
                </a:lnTo>
                <a:lnTo>
                  <a:pt x="355" y="88"/>
                </a:lnTo>
                <a:lnTo>
                  <a:pt x="360" y="86"/>
                </a:lnTo>
                <a:lnTo>
                  <a:pt x="364" y="86"/>
                </a:lnTo>
                <a:lnTo>
                  <a:pt x="368" y="84"/>
                </a:lnTo>
                <a:lnTo>
                  <a:pt x="372" y="82"/>
                </a:lnTo>
                <a:lnTo>
                  <a:pt x="376" y="80"/>
                </a:lnTo>
                <a:lnTo>
                  <a:pt x="379" y="78"/>
                </a:lnTo>
                <a:lnTo>
                  <a:pt x="383" y="76"/>
                </a:lnTo>
                <a:lnTo>
                  <a:pt x="387" y="76"/>
                </a:lnTo>
                <a:lnTo>
                  <a:pt x="391" y="74"/>
                </a:lnTo>
                <a:lnTo>
                  <a:pt x="395" y="73"/>
                </a:lnTo>
                <a:lnTo>
                  <a:pt x="400" y="73"/>
                </a:lnTo>
                <a:lnTo>
                  <a:pt x="404" y="71"/>
                </a:lnTo>
                <a:lnTo>
                  <a:pt x="408" y="71"/>
                </a:lnTo>
                <a:lnTo>
                  <a:pt x="414" y="71"/>
                </a:lnTo>
                <a:lnTo>
                  <a:pt x="414" y="71"/>
                </a:lnTo>
                <a:lnTo>
                  <a:pt x="420" y="71"/>
                </a:lnTo>
                <a:lnTo>
                  <a:pt x="427" y="74"/>
                </a:lnTo>
                <a:lnTo>
                  <a:pt x="433" y="78"/>
                </a:lnTo>
                <a:lnTo>
                  <a:pt x="437" y="84"/>
                </a:lnTo>
                <a:lnTo>
                  <a:pt x="441" y="90"/>
                </a:lnTo>
                <a:lnTo>
                  <a:pt x="444" y="97"/>
                </a:lnTo>
                <a:lnTo>
                  <a:pt x="446" y="103"/>
                </a:lnTo>
                <a:lnTo>
                  <a:pt x="446" y="111"/>
                </a:lnTo>
                <a:lnTo>
                  <a:pt x="446" y="111"/>
                </a:lnTo>
                <a:lnTo>
                  <a:pt x="444" y="120"/>
                </a:lnTo>
                <a:lnTo>
                  <a:pt x="439" y="128"/>
                </a:lnTo>
                <a:lnTo>
                  <a:pt x="431" y="134"/>
                </a:lnTo>
                <a:lnTo>
                  <a:pt x="423" y="139"/>
                </a:lnTo>
                <a:lnTo>
                  <a:pt x="414" y="145"/>
                </a:lnTo>
                <a:lnTo>
                  <a:pt x="406" y="153"/>
                </a:lnTo>
                <a:lnTo>
                  <a:pt x="400" y="162"/>
                </a:lnTo>
                <a:lnTo>
                  <a:pt x="399" y="174"/>
                </a:lnTo>
                <a:lnTo>
                  <a:pt x="399" y="174"/>
                </a:lnTo>
                <a:lnTo>
                  <a:pt x="402" y="183"/>
                </a:lnTo>
                <a:lnTo>
                  <a:pt x="408" y="189"/>
                </a:lnTo>
                <a:lnTo>
                  <a:pt x="416" y="195"/>
                </a:lnTo>
                <a:lnTo>
                  <a:pt x="427" y="200"/>
                </a:lnTo>
                <a:lnTo>
                  <a:pt x="437" y="204"/>
                </a:lnTo>
                <a:lnTo>
                  <a:pt x="446" y="210"/>
                </a:lnTo>
                <a:lnTo>
                  <a:pt x="452" y="218"/>
                </a:lnTo>
                <a:lnTo>
                  <a:pt x="454" y="227"/>
                </a:lnTo>
                <a:lnTo>
                  <a:pt x="454" y="227"/>
                </a:lnTo>
                <a:lnTo>
                  <a:pt x="454" y="235"/>
                </a:lnTo>
                <a:lnTo>
                  <a:pt x="454" y="242"/>
                </a:lnTo>
                <a:lnTo>
                  <a:pt x="454" y="250"/>
                </a:lnTo>
                <a:lnTo>
                  <a:pt x="452" y="258"/>
                </a:lnTo>
                <a:lnTo>
                  <a:pt x="450" y="265"/>
                </a:lnTo>
                <a:lnTo>
                  <a:pt x="448" y="273"/>
                </a:lnTo>
                <a:lnTo>
                  <a:pt x="446" y="282"/>
                </a:lnTo>
                <a:lnTo>
                  <a:pt x="444" y="290"/>
                </a:lnTo>
                <a:lnTo>
                  <a:pt x="442" y="300"/>
                </a:lnTo>
                <a:lnTo>
                  <a:pt x="441" y="307"/>
                </a:lnTo>
                <a:lnTo>
                  <a:pt x="439" y="315"/>
                </a:lnTo>
                <a:lnTo>
                  <a:pt x="437" y="322"/>
                </a:lnTo>
                <a:lnTo>
                  <a:pt x="435" y="328"/>
                </a:lnTo>
                <a:lnTo>
                  <a:pt x="431" y="334"/>
                </a:lnTo>
                <a:lnTo>
                  <a:pt x="431" y="340"/>
                </a:lnTo>
                <a:lnTo>
                  <a:pt x="429" y="345"/>
                </a:lnTo>
                <a:lnTo>
                  <a:pt x="429" y="345"/>
                </a:lnTo>
                <a:lnTo>
                  <a:pt x="427" y="349"/>
                </a:lnTo>
                <a:lnTo>
                  <a:pt x="427" y="353"/>
                </a:lnTo>
                <a:lnTo>
                  <a:pt x="427" y="357"/>
                </a:lnTo>
                <a:lnTo>
                  <a:pt x="425" y="361"/>
                </a:lnTo>
                <a:lnTo>
                  <a:pt x="423" y="363"/>
                </a:lnTo>
                <a:lnTo>
                  <a:pt x="421" y="366"/>
                </a:lnTo>
                <a:lnTo>
                  <a:pt x="418" y="368"/>
                </a:lnTo>
                <a:lnTo>
                  <a:pt x="414" y="368"/>
                </a:lnTo>
                <a:lnTo>
                  <a:pt x="414" y="368"/>
                </a:lnTo>
                <a:lnTo>
                  <a:pt x="414" y="368"/>
                </a:lnTo>
                <a:lnTo>
                  <a:pt x="412" y="366"/>
                </a:lnTo>
                <a:lnTo>
                  <a:pt x="408" y="363"/>
                </a:lnTo>
                <a:lnTo>
                  <a:pt x="406" y="359"/>
                </a:lnTo>
                <a:lnTo>
                  <a:pt x="404" y="355"/>
                </a:lnTo>
                <a:lnTo>
                  <a:pt x="400" y="353"/>
                </a:lnTo>
                <a:lnTo>
                  <a:pt x="400" y="349"/>
                </a:lnTo>
                <a:lnTo>
                  <a:pt x="399" y="347"/>
                </a:lnTo>
                <a:lnTo>
                  <a:pt x="399" y="347"/>
                </a:lnTo>
                <a:lnTo>
                  <a:pt x="393" y="349"/>
                </a:lnTo>
                <a:lnTo>
                  <a:pt x="389" y="351"/>
                </a:lnTo>
                <a:lnTo>
                  <a:pt x="385" y="353"/>
                </a:lnTo>
                <a:lnTo>
                  <a:pt x="381" y="357"/>
                </a:lnTo>
                <a:lnTo>
                  <a:pt x="378" y="359"/>
                </a:lnTo>
                <a:lnTo>
                  <a:pt x="374" y="361"/>
                </a:lnTo>
                <a:lnTo>
                  <a:pt x="368" y="363"/>
                </a:lnTo>
                <a:lnTo>
                  <a:pt x="360" y="363"/>
                </a:lnTo>
                <a:lnTo>
                  <a:pt x="360" y="363"/>
                </a:lnTo>
                <a:lnTo>
                  <a:pt x="351" y="363"/>
                </a:lnTo>
                <a:lnTo>
                  <a:pt x="343" y="357"/>
                </a:lnTo>
                <a:lnTo>
                  <a:pt x="338" y="351"/>
                </a:lnTo>
                <a:lnTo>
                  <a:pt x="334" y="343"/>
                </a:lnTo>
                <a:lnTo>
                  <a:pt x="328" y="338"/>
                </a:lnTo>
                <a:lnTo>
                  <a:pt x="324" y="330"/>
                </a:lnTo>
                <a:lnTo>
                  <a:pt x="318" y="326"/>
                </a:lnTo>
                <a:lnTo>
                  <a:pt x="313" y="324"/>
                </a:lnTo>
                <a:lnTo>
                  <a:pt x="313" y="324"/>
                </a:lnTo>
                <a:lnTo>
                  <a:pt x="307" y="324"/>
                </a:lnTo>
                <a:lnTo>
                  <a:pt x="301" y="328"/>
                </a:lnTo>
                <a:lnTo>
                  <a:pt x="297" y="332"/>
                </a:lnTo>
                <a:lnTo>
                  <a:pt x="294" y="336"/>
                </a:lnTo>
                <a:lnTo>
                  <a:pt x="292" y="342"/>
                </a:lnTo>
                <a:lnTo>
                  <a:pt x="288" y="347"/>
                </a:lnTo>
                <a:lnTo>
                  <a:pt x="284" y="353"/>
                </a:lnTo>
                <a:lnTo>
                  <a:pt x="280" y="357"/>
                </a:lnTo>
                <a:lnTo>
                  <a:pt x="280" y="357"/>
                </a:lnTo>
                <a:lnTo>
                  <a:pt x="273" y="363"/>
                </a:lnTo>
                <a:lnTo>
                  <a:pt x="265" y="364"/>
                </a:lnTo>
                <a:lnTo>
                  <a:pt x="255" y="363"/>
                </a:lnTo>
                <a:lnTo>
                  <a:pt x="246" y="361"/>
                </a:lnTo>
                <a:lnTo>
                  <a:pt x="236" y="361"/>
                </a:lnTo>
                <a:lnTo>
                  <a:pt x="229" y="364"/>
                </a:lnTo>
                <a:lnTo>
                  <a:pt x="223" y="374"/>
                </a:lnTo>
                <a:lnTo>
                  <a:pt x="221" y="393"/>
                </a:lnTo>
                <a:lnTo>
                  <a:pt x="221" y="393"/>
                </a:lnTo>
                <a:lnTo>
                  <a:pt x="221" y="395"/>
                </a:lnTo>
                <a:lnTo>
                  <a:pt x="221" y="399"/>
                </a:lnTo>
                <a:lnTo>
                  <a:pt x="221" y="403"/>
                </a:lnTo>
                <a:lnTo>
                  <a:pt x="221" y="404"/>
                </a:lnTo>
                <a:lnTo>
                  <a:pt x="221" y="408"/>
                </a:lnTo>
                <a:lnTo>
                  <a:pt x="221" y="412"/>
                </a:lnTo>
                <a:lnTo>
                  <a:pt x="221" y="418"/>
                </a:lnTo>
                <a:lnTo>
                  <a:pt x="221" y="422"/>
                </a:lnTo>
                <a:lnTo>
                  <a:pt x="221" y="422"/>
                </a:lnTo>
                <a:lnTo>
                  <a:pt x="223" y="425"/>
                </a:lnTo>
                <a:lnTo>
                  <a:pt x="225" y="429"/>
                </a:lnTo>
                <a:lnTo>
                  <a:pt x="229" y="433"/>
                </a:lnTo>
                <a:lnTo>
                  <a:pt x="233" y="437"/>
                </a:lnTo>
                <a:lnTo>
                  <a:pt x="236" y="441"/>
                </a:lnTo>
                <a:lnTo>
                  <a:pt x="240" y="443"/>
                </a:lnTo>
                <a:lnTo>
                  <a:pt x="244" y="445"/>
                </a:lnTo>
                <a:lnTo>
                  <a:pt x="248" y="446"/>
                </a:lnTo>
                <a:lnTo>
                  <a:pt x="248" y="446"/>
                </a:lnTo>
                <a:lnTo>
                  <a:pt x="246" y="448"/>
                </a:lnTo>
                <a:lnTo>
                  <a:pt x="246" y="450"/>
                </a:lnTo>
                <a:lnTo>
                  <a:pt x="244" y="452"/>
                </a:lnTo>
                <a:lnTo>
                  <a:pt x="242" y="456"/>
                </a:lnTo>
                <a:lnTo>
                  <a:pt x="240" y="458"/>
                </a:lnTo>
                <a:lnTo>
                  <a:pt x="240" y="462"/>
                </a:lnTo>
                <a:lnTo>
                  <a:pt x="238" y="466"/>
                </a:lnTo>
                <a:lnTo>
                  <a:pt x="236" y="469"/>
                </a:lnTo>
                <a:lnTo>
                  <a:pt x="236" y="469"/>
                </a:lnTo>
                <a:lnTo>
                  <a:pt x="236" y="469"/>
                </a:lnTo>
                <a:lnTo>
                  <a:pt x="234" y="467"/>
                </a:lnTo>
                <a:lnTo>
                  <a:pt x="231" y="464"/>
                </a:lnTo>
                <a:lnTo>
                  <a:pt x="229" y="462"/>
                </a:lnTo>
                <a:lnTo>
                  <a:pt x="225" y="458"/>
                </a:lnTo>
                <a:lnTo>
                  <a:pt x="221" y="456"/>
                </a:lnTo>
                <a:lnTo>
                  <a:pt x="219" y="454"/>
                </a:lnTo>
                <a:lnTo>
                  <a:pt x="215" y="454"/>
                </a:lnTo>
                <a:lnTo>
                  <a:pt x="215" y="454"/>
                </a:lnTo>
                <a:lnTo>
                  <a:pt x="210" y="456"/>
                </a:lnTo>
                <a:lnTo>
                  <a:pt x="204" y="458"/>
                </a:lnTo>
                <a:lnTo>
                  <a:pt x="200" y="462"/>
                </a:lnTo>
                <a:lnTo>
                  <a:pt x="196" y="466"/>
                </a:lnTo>
                <a:lnTo>
                  <a:pt x="191" y="471"/>
                </a:lnTo>
                <a:lnTo>
                  <a:pt x="187" y="475"/>
                </a:lnTo>
                <a:lnTo>
                  <a:pt x="181" y="477"/>
                </a:lnTo>
                <a:lnTo>
                  <a:pt x="175" y="477"/>
                </a:lnTo>
                <a:lnTo>
                  <a:pt x="175" y="477"/>
                </a:lnTo>
                <a:lnTo>
                  <a:pt x="172" y="471"/>
                </a:lnTo>
                <a:lnTo>
                  <a:pt x="168" y="464"/>
                </a:lnTo>
                <a:lnTo>
                  <a:pt x="162" y="458"/>
                </a:lnTo>
                <a:lnTo>
                  <a:pt x="158" y="452"/>
                </a:lnTo>
                <a:lnTo>
                  <a:pt x="152" y="446"/>
                </a:lnTo>
                <a:lnTo>
                  <a:pt x="149" y="441"/>
                </a:lnTo>
                <a:lnTo>
                  <a:pt x="143" y="437"/>
                </a:lnTo>
                <a:lnTo>
                  <a:pt x="139" y="431"/>
                </a:lnTo>
                <a:lnTo>
                  <a:pt x="133" y="427"/>
                </a:lnTo>
                <a:lnTo>
                  <a:pt x="128" y="422"/>
                </a:lnTo>
                <a:lnTo>
                  <a:pt x="122" y="418"/>
                </a:lnTo>
                <a:lnTo>
                  <a:pt x="118" y="414"/>
                </a:lnTo>
                <a:lnTo>
                  <a:pt x="112" y="408"/>
                </a:lnTo>
                <a:lnTo>
                  <a:pt x="107" y="403"/>
                </a:lnTo>
                <a:lnTo>
                  <a:pt x="101" y="399"/>
                </a:lnTo>
                <a:lnTo>
                  <a:pt x="95" y="393"/>
                </a:lnTo>
                <a:lnTo>
                  <a:pt x="95" y="393"/>
                </a:lnTo>
                <a:lnTo>
                  <a:pt x="88" y="385"/>
                </a:lnTo>
                <a:lnTo>
                  <a:pt x="82" y="378"/>
                </a:lnTo>
                <a:lnTo>
                  <a:pt x="78" y="368"/>
                </a:lnTo>
                <a:lnTo>
                  <a:pt x="74" y="361"/>
                </a:lnTo>
                <a:lnTo>
                  <a:pt x="70" y="353"/>
                </a:lnTo>
                <a:lnTo>
                  <a:pt x="67" y="345"/>
                </a:lnTo>
                <a:lnTo>
                  <a:pt x="63" y="336"/>
                </a:lnTo>
                <a:lnTo>
                  <a:pt x="57" y="328"/>
                </a:lnTo>
                <a:lnTo>
                  <a:pt x="57" y="328"/>
                </a:lnTo>
                <a:lnTo>
                  <a:pt x="53" y="322"/>
                </a:lnTo>
                <a:lnTo>
                  <a:pt x="49" y="319"/>
                </a:lnTo>
                <a:lnTo>
                  <a:pt x="44" y="313"/>
                </a:lnTo>
                <a:lnTo>
                  <a:pt x="40" y="307"/>
                </a:lnTo>
                <a:lnTo>
                  <a:pt x="36" y="301"/>
                </a:lnTo>
                <a:lnTo>
                  <a:pt x="30" y="296"/>
                </a:lnTo>
                <a:lnTo>
                  <a:pt x="27" y="288"/>
                </a:lnTo>
                <a:lnTo>
                  <a:pt x="21" y="282"/>
                </a:lnTo>
                <a:lnTo>
                  <a:pt x="17" y="275"/>
                </a:lnTo>
                <a:lnTo>
                  <a:pt x="13" y="269"/>
                </a:lnTo>
                <a:lnTo>
                  <a:pt x="9" y="261"/>
                </a:lnTo>
                <a:lnTo>
                  <a:pt x="6" y="256"/>
                </a:lnTo>
                <a:lnTo>
                  <a:pt x="4" y="248"/>
                </a:lnTo>
                <a:lnTo>
                  <a:pt x="2" y="242"/>
                </a:lnTo>
                <a:lnTo>
                  <a:pt x="0" y="235"/>
                </a:lnTo>
                <a:lnTo>
                  <a:pt x="0" y="229"/>
                </a:lnTo>
                <a:lnTo>
                  <a:pt x="0" y="229"/>
                </a:lnTo>
                <a:lnTo>
                  <a:pt x="6" y="231"/>
                </a:lnTo>
                <a:lnTo>
                  <a:pt x="9" y="229"/>
                </a:lnTo>
                <a:lnTo>
                  <a:pt x="15" y="225"/>
                </a:lnTo>
                <a:lnTo>
                  <a:pt x="21" y="218"/>
                </a:lnTo>
                <a:lnTo>
                  <a:pt x="27" y="208"/>
                </a:lnTo>
                <a:lnTo>
                  <a:pt x="32" y="198"/>
                </a:lnTo>
                <a:lnTo>
                  <a:pt x="36" y="187"/>
                </a:lnTo>
                <a:lnTo>
                  <a:pt x="42" y="174"/>
                </a:lnTo>
                <a:lnTo>
                  <a:pt x="46" y="160"/>
                </a:lnTo>
                <a:lnTo>
                  <a:pt x="51" y="147"/>
                </a:lnTo>
                <a:lnTo>
                  <a:pt x="55" y="136"/>
                </a:lnTo>
                <a:lnTo>
                  <a:pt x="57" y="124"/>
                </a:lnTo>
                <a:lnTo>
                  <a:pt x="61" y="113"/>
                </a:lnTo>
                <a:lnTo>
                  <a:pt x="63" y="105"/>
                </a:lnTo>
                <a:lnTo>
                  <a:pt x="65" y="97"/>
                </a:lnTo>
                <a:lnTo>
                  <a:pt x="65" y="94"/>
                </a:lnTo>
                <a:lnTo>
                  <a:pt x="204" y="94"/>
                </a:lnTo>
                <a:lnTo>
                  <a:pt x="204" y="0"/>
                </a:lnTo>
                <a:lnTo>
                  <a:pt x="349" y="0"/>
                </a:lnTo>
                <a:lnTo>
                  <a:pt x="360" y="6"/>
                </a:lnTo>
                <a:lnTo>
                  <a:pt x="360" y="4"/>
                </a:lnTo>
                <a:lnTo>
                  <a:pt x="357" y="4"/>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5" name="Freeform 28">
            <a:extLst>
              <a:ext uri="{FF2B5EF4-FFF2-40B4-BE49-F238E27FC236}">
                <a16:creationId xmlns:a16="http://schemas.microsoft.com/office/drawing/2014/main" xmlns="" id="{19EDC79D-C797-4FAD-8A91-1802C97357F9}"/>
              </a:ext>
            </a:extLst>
          </p:cNvPr>
          <p:cNvSpPr>
            <a:spLocks/>
          </p:cNvSpPr>
          <p:nvPr/>
        </p:nvSpPr>
        <p:spPr bwMode="auto">
          <a:xfrm>
            <a:off x="1954834" y="3768968"/>
            <a:ext cx="108438" cy="64477"/>
          </a:xfrm>
          <a:custGeom>
            <a:avLst/>
            <a:gdLst/>
            <a:ahLst/>
            <a:cxnLst>
              <a:cxn ang="0">
                <a:pos x="147" y="0"/>
              </a:cxn>
              <a:cxn ang="0">
                <a:pos x="25" y="0"/>
              </a:cxn>
              <a:cxn ang="0">
                <a:pos x="25" y="0"/>
              </a:cxn>
              <a:cxn ang="0">
                <a:pos x="25" y="4"/>
              </a:cxn>
              <a:cxn ang="0">
                <a:pos x="23" y="10"/>
              </a:cxn>
              <a:cxn ang="0">
                <a:pos x="23" y="15"/>
              </a:cxn>
              <a:cxn ang="0">
                <a:pos x="21" y="19"/>
              </a:cxn>
              <a:cxn ang="0">
                <a:pos x="19" y="23"/>
              </a:cxn>
              <a:cxn ang="0">
                <a:pos x="15" y="27"/>
              </a:cxn>
              <a:cxn ang="0">
                <a:pos x="13" y="31"/>
              </a:cxn>
              <a:cxn ang="0">
                <a:pos x="12" y="34"/>
              </a:cxn>
              <a:cxn ang="0">
                <a:pos x="10" y="38"/>
              </a:cxn>
              <a:cxn ang="0">
                <a:pos x="8" y="42"/>
              </a:cxn>
              <a:cxn ang="0">
                <a:pos x="6" y="46"/>
              </a:cxn>
              <a:cxn ang="0">
                <a:pos x="4" y="50"/>
              </a:cxn>
              <a:cxn ang="0">
                <a:pos x="2" y="53"/>
              </a:cxn>
              <a:cxn ang="0">
                <a:pos x="0" y="59"/>
              </a:cxn>
              <a:cxn ang="0">
                <a:pos x="0" y="63"/>
              </a:cxn>
              <a:cxn ang="0">
                <a:pos x="0" y="69"/>
              </a:cxn>
              <a:cxn ang="0">
                <a:pos x="0" y="69"/>
              </a:cxn>
              <a:cxn ang="0">
                <a:pos x="0" y="71"/>
              </a:cxn>
              <a:cxn ang="0">
                <a:pos x="0" y="74"/>
              </a:cxn>
              <a:cxn ang="0">
                <a:pos x="2" y="78"/>
              </a:cxn>
              <a:cxn ang="0">
                <a:pos x="2" y="82"/>
              </a:cxn>
              <a:cxn ang="0">
                <a:pos x="4" y="84"/>
              </a:cxn>
              <a:cxn ang="0">
                <a:pos x="6" y="88"/>
              </a:cxn>
              <a:cxn ang="0">
                <a:pos x="6" y="90"/>
              </a:cxn>
              <a:cxn ang="0">
                <a:pos x="8" y="94"/>
              </a:cxn>
              <a:cxn ang="0">
                <a:pos x="147" y="94"/>
              </a:cxn>
              <a:cxn ang="0">
                <a:pos x="147" y="0"/>
              </a:cxn>
              <a:cxn ang="0">
                <a:pos x="147" y="0"/>
              </a:cxn>
            </a:cxnLst>
            <a:rect l="0" t="0" r="r" b="b"/>
            <a:pathLst>
              <a:path w="147" h="94">
                <a:moveTo>
                  <a:pt x="147" y="0"/>
                </a:moveTo>
                <a:lnTo>
                  <a:pt x="25" y="0"/>
                </a:lnTo>
                <a:lnTo>
                  <a:pt x="25" y="0"/>
                </a:lnTo>
                <a:lnTo>
                  <a:pt x="25" y="4"/>
                </a:lnTo>
                <a:lnTo>
                  <a:pt x="23" y="10"/>
                </a:lnTo>
                <a:lnTo>
                  <a:pt x="23" y="15"/>
                </a:lnTo>
                <a:lnTo>
                  <a:pt x="21" y="19"/>
                </a:lnTo>
                <a:lnTo>
                  <a:pt x="19" y="23"/>
                </a:lnTo>
                <a:lnTo>
                  <a:pt x="15" y="27"/>
                </a:lnTo>
                <a:lnTo>
                  <a:pt x="13" y="31"/>
                </a:lnTo>
                <a:lnTo>
                  <a:pt x="12" y="34"/>
                </a:lnTo>
                <a:lnTo>
                  <a:pt x="10" y="38"/>
                </a:lnTo>
                <a:lnTo>
                  <a:pt x="8" y="42"/>
                </a:lnTo>
                <a:lnTo>
                  <a:pt x="6" y="46"/>
                </a:lnTo>
                <a:lnTo>
                  <a:pt x="4" y="50"/>
                </a:lnTo>
                <a:lnTo>
                  <a:pt x="2" y="53"/>
                </a:lnTo>
                <a:lnTo>
                  <a:pt x="0" y="59"/>
                </a:lnTo>
                <a:lnTo>
                  <a:pt x="0" y="63"/>
                </a:lnTo>
                <a:lnTo>
                  <a:pt x="0" y="69"/>
                </a:lnTo>
                <a:lnTo>
                  <a:pt x="0" y="69"/>
                </a:lnTo>
                <a:lnTo>
                  <a:pt x="0" y="71"/>
                </a:lnTo>
                <a:lnTo>
                  <a:pt x="0" y="74"/>
                </a:lnTo>
                <a:lnTo>
                  <a:pt x="2" y="78"/>
                </a:lnTo>
                <a:lnTo>
                  <a:pt x="2" y="82"/>
                </a:lnTo>
                <a:lnTo>
                  <a:pt x="4" y="84"/>
                </a:lnTo>
                <a:lnTo>
                  <a:pt x="6" y="88"/>
                </a:lnTo>
                <a:lnTo>
                  <a:pt x="6" y="90"/>
                </a:lnTo>
                <a:lnTo>
                  <a:pt x="8" y="94"/>
                </a:lnTo>
                <a:lnTo>
                  <a:pt x="147" y="94"/>
                </a:lnTo>
                <a:lnTo>
                  <a:pt x="147" y="0"/>
                </a:lnTo>
                <a:lnTo>
                  <a:pt x="147" y="0"/>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6" name="Freeform 29">
            <a:extLst>
              <a:ext uri="{FF2B5EF4-FFF2-40B4-BE49-F238E27FC236}">
                <a16:creationId xmlns:a16="http://schemas.microsoft.com/office/drawing/2014/main" xmlns="" id="{71BAC06A-FEC5-4367-BF71-E553DCDE1521}"/>
              </a:ext>
            </a:extLst>
          </p:cNvPr>
          <p:cNvSpPr>
            <a:spLocks/>
          </p:cNvSpPr>
          <p:nvPr/>
        </p:nvSpPr>
        <p:spPr bwMode="auto">
          <a:xfrm>
            <a:off x="1896218" y="3171092"/>
            <a:ext cx="461596" cy="616927"/>
          </a:xfrm>
          <a:custGeom>
            <a:avLst/>
            <a:gdLst/>
            <a:ahLst/>
            <a:cxnLst>
              <a:cxn ang="0">
                <a:pos x="101" y="857"/>
              </a:cxn>
              <a:cxn ang="0">
                <a:pos x="107" y="826"/>
              </a:cxn>
              <a:cxn ang="0">
                <a:pos x="112" y="797"/>
              </a:cxn>
              <a:cxn ang="0">
                <a:pos x="93" y="755"/>
              </a:cxn>
              <a:cxn ang="0">
                <a:pos x="49" y="723"/>
              </a:cxn>
              <a:cxn ang="0">
                <a:pos x="21" y="698"/>
              </a:cxn>
              <a:cxn ang="0">
                <a:pos x="2" y="660"/>
              </a:cxn>
              <a:cxn ang="0">
                <a:pos x="13" y="628"/>
              </a:cxn>
              <a:cxn ang="0">
                <a:pos x="21" y="593"/>
              </a:cxn>
              <a:cxn ang="0">
                <a:pos x="49" y="549"/>
              </a:cxn>
              <a:cxn ang="0">
                <a:pos x="110" y="504"/>
              </a:cxn>
              <a:cxn ang="0">
                <a:pos x="150" y="494"/>
              </a:cxn>
              <a:cxn ang="0">
                <a:pos x="164" y="477"/>
              </a:cxn>
              <a:cxn ang="0">
                <a:pos x="208" y="527"/>
              </a:cxn>
              <a:cxn ang="0">
                <a:pos x="238" y="509"/>
              </a:cxn>
              <a:cxn ang="0">
                <a:pos x="272" y="450"/>
              </a:cxn>
              <a:cxn ang="0">
                <a:pos x="286" y="410"/>
              </a:cxn>
              <a:cxn ang="0">
                <a:pos x="305" y="374"/>
              </a:cxn>
              <a:cxn ang="0">
                <a:pos x="335" y="347"/>
              </a:cxn>
              <a:cxn ang="0">
                <a:pos x="343" y="321"/>
              </a:cxn>
              <a:cxn ang="0">
                <a:pos x="362" y="294"/>
              </a:cxn>
              <a:cxn ang="0">
                <a:pos x="379" y="273"/>
              </a:cxn>
              <a:cxn ang="0">
                <a:pos x="377" y="244"/>
              </a:cxn>
              <a:cxn ang="0">
                <a:pos x="398" y="206"/>
              </a:cxn>
              <a:cxn ang="0">
                <a:pos x="429" y="166"/>
              </a:cxn>
              <a:cxn ang="0">
                <a:pos x="477" y="132"/>
              </a:cxn>
              <a:cxn ang="0">
                <a:pos x="486" y="88"/>
              </a:cxn>
              <a:cxn ang="0">
                <a:pos x="486" y="65"/>
              </a:cxn>
              <a:cxn ang="0">
                <a:pos x="452" y="55"/>
              </a:cxn>
              <a:cxn ang="0">
                <a:pos x="477" y="31"/>
              </a:cxn>
              <a:cxn ang="0">
                <a:pos x="505" y="128"/>
              </a:cxn>
              <a:cxn ang="0">
                <a:pos x="522" y="179"/>
              </a:cxn>
              <a:cxn ang="0">
                <a:pos x="538" y="227"/>
              </a:cxn>
              <a:cxn ang="0">
                <a:pos x="498" y="235"/>
              </a:cxn>
              <a:cxn ang="0">
                <a:pos x="446" y="246"/>
              </a:cxn>
              <a:cxn ang="0">
                <a:pos x="438" y="286"/>
              </a:cxn>
              <a:cxn ang="0">
                <a:pos x="461" y="319"/>
              </a:cxn>
              <a:cxn ang="0">
                <a:pos x="492" y="342"/>
              </a:cxn>
              <a:cxn ang="0">
                <a:pos x="522" y="378"/>
              </a:cxn>
              <a:cxn ang="0">
                <a:pos x="549" y="427"/>
              </a:cxn>
              <a:cxn ang="0">
                <a:pos x="551" y="456"/>
              </a:cxn>
              <a:cxn ang="0">
                <a:pos x="536" y="466"/>
              </a:cxn>
              <a:cxn ang="0">
                <a:pos x="505" y="513"/>
              </a:cxn>
              <a:cxn ang="0">
                <a:pos x="475" y="561"/>
              </a:cxn>
              <a:cxn ang="0">
                <a:pos x="480" y="576"/>
              </a:cxn>
              <a:cxn ang="0">
                <a:pos x="484" y="591"/>
              </a:cxn>
              <a:cxn ang="0">
                <a:pos x="484" y="622"/>
              </a:cxn>
              <a:cxn ang="0">
                <a:pos x="509" y="700"/>
              </a:cxn>
              <a:cxn ang="0">
                <a:pos x="549" y="765"/>
              </a:cxn>
              <a:cxn ang="0">
                <a:pos x="576" y="792"/>
              </a:cxn>
              <a:cxn ang="0">
                <a:pos x="604" y="818"/>
              </a:cxn>
              <a:cxn ang="0">
                <a:pos x="610" y="845"/>
              </a:cxn>
              <a:cxn ang="0">
                <a:pos x="602" y="859"/>
              </a:cxn>
              <a:cxn ang="0">
                <a:pos x="591" y="895"/>
              </a:cxn>
              <a:cxn ang="0">
                <a:pos x="557" y="883"/>
              </a:cxn>
              <a:cxn ang="0">
                <a:pos x="511" y="874"/>
              </a:cxn>
              <a:cxn ang="0">
                <a:pos x="463" y="859"/>
              </a:cxn>
              <a:cxn ang="0">
                <a:pos x="406" y="857"/>
              </a:cxn>
            </a:cxnLst>
            <a:rect l="0" t="0" r="r" b="b"/>
            <a:pathLst>
              <a:path w="610" h="897">
                <a:moveTo>
                  <a:pt x="366" y="868"/>
                </a:moveTo>
                <a:lnTo>
                  <a:pt x="221" y="868"/>
                </a:lnTo>
                <a:lnTo>
                  <a:pt x="221" y="868"/>
                </a:lnTo>
                <a:lnTo>
                  <a:pt x="99" y="868"/>
                </a:lnTo>
                <a:lnTo>
                  <a:pt x="99" y="868"/>
                </a:lnTo>
                <a:lnTo>
                  <a:pt x="99" y="862"/>
                </a:lnTo>
                <a:lnTo>
                  <a:pt x="101" y="857"/>
                </a:lnTo>
                <a:lnTo>
                  <a:pt x="101" y="851"/>
                </a:lnTo>
                <a:lnTo>
                  <a:pt x="101" y="847"/>
                </a:lnTo>
                <a:lnTo>
                  <a:pt x="103" y="841"/>
                </a:lnTo>
                <a:lnTo>
                  <a:pt x="103" y="838"/>
                </a:lnTo>
                <a:lnTo>
                  <a:pt x="105" y="834"/>
                </a:lnTo>
                <a:lnTo>
                  <a:pt x="107" y="830"/>
                </a:lnTo>
                <a:lnTo>
                  <a:pt x="107" y="826"/>
                </a:lnTo>
                <a:lnTo>
                  <a:pt x="108" y="822"/>
                </a:lnTo>
                <a:lnTo>
                  <a:pt x="108" y="818"/>
                </a:lnTo>
                <a:lnTo>
                  <a:pt x="110" y="813"/>
                </a:lnTo>
                <a:lnTo>
                  <a:pt x="110" y="809"/>
                </a:lnTo>
                <a:lnTo>
                  <a:pt x="110" y="805"/>
                </a:lnTo>
                <a:lnTo>
                  <a:pt x="112" y="801"/>
                </a:lnTo>
                <a:lnTo>
                  <a:pt x="112" y="797"/>
                </a:lnTo>
                <a:lnTo>
                  <a:pt x="112" y="797"/>
                </a:lnTo>
                <a:lnTo>
                  <a:pt x="110" y="790"/>
                </a:lnTo>
                <a:lnTo>
                  <a:pt x="108" y="782"/>
                </a:lnTo>
                <a:lnTo>
                  <a:pt x="107" y="775"/>
                </a:lnTo>
                <a:lnTo>
                  <a:pt x="103" y="769"/>
                </a:lnTo>
                <a:lnTo>
                  <a:pt x="99" y="761"/>
                </a:lnTo>
                <a:lnTo>
                  <a:pt x="93" y="755"/>
                </a:lnTo>
                <a:lnTo>
                  <a:pt x="87" y="750"/>
                </a:lnTo>
                <a:lnTo>
                  <a:pt x="82" y="744"/>
                </a:lnTo>
                <a:lnTo>
                  <a:pt x="76" y="740"/>
                </a:lnTo>
                <a:lnTo>
                  <a:pt x="68" y="735"/>
                </a:lnTo>
                <a:lnTo>
                  <a:pt x="63" y="731"/>
                </a:lnTo>
                <a:lnTo>
                  <a:pt x="57" y="727"/>
                </a:lnTo>
                <a:lnTo>
                  <a:pt x="49" y="723"/>
                </a:lnTo>
                <a:lnTo>
                  <a:pt x="44" y="719"/>
                </a:lnTo>
                <a:lnTo>
                  <a:pt x="40" y="715"/>
                </a:lnTo>
                <a:lnTo>
                  <a:pt x="34" y="714"/>
                </a:lnTo>
                <a:lnTo>
                  <a:pt x="34" y="714"/>
                </a:lnTo>
                <a:lnTo>
                  <a:pt x="30" y="710"/>
                </a:lnTo>
                <a:lnTo>
                  <a:pt x="26" y="704"/>
                </a:lnTo>
                <a:lnTo>
                  <a:pt x="21" y="698"/>
                </a:lnTo>
                <a:lnTo>
                  <a:pt x="17" y="691"/>
                </a:lnTo>
                <a:lnTo>
                  <a:pt x="13" y="683"/>
                </a:lnTo>
                <a:lnTo>
                  <a:pt x="7" y="675"/>
                </a:lnTo>
                <a:lnTo>
                  <a:pt x="4" y="670"/>
                </a:lnTo>
                <a:lnTo>
                  <a:pt x="0" y="666"/>
                </a:lnTo>
                <a:lnTo>
                  <a:pt x="0" y="666"/>
                </a:lnTo>
                <a:lnTo>
                  <a:pt x="2" y="660"/>
                </a:lnTo>
                <a:lnTo>
                  <a:pt x="4" y="656"/>
                </a:lnTo>
                <a:lnTo>
                  <a:pt x="5" y="652"/>
                </a:lnTo>
                <a:lnTo>
                  <a:pt x="7" y="647"/>
                </a:lnTo>
                <a:lnTo>
                  <a:pt x="9" y="643"/>
                </a:lnTo>
                <a:lnTo>
                  <a:pt x="9" y="637"/>
                </a:lnTo>
                <a:lnTo>
                  <a:pt x="11" y="631"/>
                </a:lnTo>
                <a:lnTo>
                  <a:pt x="13" y="628"/>
                </a:lnTo>
                <a:lnTo>
                  <a:pt x="13" y="622"/>
                </a:lnTo>
                <a:lnTo>
                  <a:pt x="15" y="618"/>
                </a:lnTo>
                <a:lnTo>
                  <a:pt x="15" y="612"/>
                </a:lnTo>
                <a:lnTo>
                  <a:pt x="17" y="607"/>
                </a:lnTo>
                <a:lnTo>
                  <a:pt x="19" y="603"/>
                </a:lnTo>
                <a:lnTo>
                  <a:pt x="19" y="597"/>
                </a:lnTo>
                <a:lnTo>
                  <a:pt x="21" y="593"/>
                </a:lnTo>
                <a:lnTo>
                  <a:pt x="23" y="588"/>
                </a:lnTo>
                <a:lnTo>
                  <a:pt x="23" y="588"/>
                </a:lnTo>
                <a:lnTo>
                  <a:pt x="26" y="580"/>
                </a:lnTo>
                <a:lnTo>
                  <a:pt x="30" y="572"/>
                </a:lnTo>
                <a:lnTo>
                  <a:pt x="36" y="565"/>
                </a:lnTo>
                <a:lnTo>
                  <a:pt x="42" y="557"/>
                </a:lnTo>
                <a:lnTo>
                  <a:pt x="49" y="549"/>
                </a:lnTo>
                <a:lnTo>
                  <a:pt x="57" y="542"/>
                </a:lnTo>
                <a:lnTo>
                  <a:pt x="65" y="534"/>
                </a:lnTo>
                <a:lnTo>
                  <a:pt x="74" y="527"/>
                </a:lnTo>
                <a:lnTo>
                  <a:pt x="82" y="521"/>
                </a:lnTo>
                <a:lnTo>
                  <a:pt x="91" y="515"/>
                </a:lnTo>
                <a:lnTo>
                  <a:pt x="101" y="509"/>
                </a:lnTo>
                <a:lnTo>
                  <a:pt x="110" y="504"/>
                </a:lnTo>
                <a:lnTo>
                  <a:pt x="120" y="502"/>
                </a:lnTo>
                <a:lnTo>
                  <a:pt x="128" y="498"/>
                </a:lnTo>
                <a:lnTo>
                  <a:pt x="137" y="496"/>
                </a:lnTo>
                <a:lnTo>
                  <a:pt x="145" y="496"/>
                </a:lnTo>
                <a:lnTo>
                  <a:pt x="145" y="496"/>
                </a:lnTo>
                <a:lnTo>
                  <a:pt x="148" y="496"/>
                </a:lnTo>
                <a:lnTo>
                  <a:pt x="150" y="494"/>
                </a:lnTo>
                <a:lnTo>
                  <a:pt x="154" y="490"/>
                </a:lnTo>
                <a:lnTo>
                  <a:pt x="156" y="488"/>
                </a:lnTo>
                <a:lnTo>
                  <a:pt x="160" y="485"/>
                </a:lnTo>
                <a:lnTo>
                  <a:pt x="162" y="483"/>
                </a:lnTo>
                <a:lnTo>
                  <a:pt x="164" y="479"/>
                </a:lnTo>
                <a:lnTo>
                  <a:pt x="164" y="477"/>
                </a:lnTo>
                <a:lnTo>
                  <a:pt x="164" y="477"/>
                </a:lnTo>
                <a:lnTo>
                  <a:pt x="171" y="485"/>
                </a:lnTo>
                <a:lnTo>
                  <a:pt x="179" y="492"/>
                </a:lnTo>
                <a:lnTo>
                  <a:pt x="185" y="500"/>
                </a:lnTo>
                <a:lnTo>
                  <a:pt x="190" y="509"/>
                </a:lnTo>
                <a:lnTo>
                  <a:pt x="196" y="517"/>
                </a:lnTo>
                <a:lnTo>
                  <a:pt x="202" y="523"/>
                </a:lnTo>
                <a:lnTo>
                  <a:pt x="208" y="527"/>
                </a:lnTo>
                <a:lnTo>
                  <a:pt x="215" y="528"/>
                </a:lnTo>
                <a:lnTo>
                  <a:pt x="215" y="528"/>
                </a:lnTo>
                <a:lnTo>
                  <a:pt x="219" y="528"/>
                </a:lnTo>
                <a:lnTo>
                  <a:pt x="223" y="525"/>
                </a:lnTo>
                <a:lnTo>
                  <a:pt x="229" y="521"/>
                </a:lnTo>
                <a:lnTo>
                  <a:pt x="234" y="515"/>
                </a:lnTo>
                <a:lnTo>
                  <a:pt x="238" y="509"/>
                </a:lnTo>
                <a:lnTo>
                  <a:pt x="244" y="502"/>
                </a:lnTo>
                <a:lnTo>
                  <a:pt x="250" y="494"/>
                </a:lnTo>
                <a:lnTo>
                  <a:pt x="255" y="487"/>
                </a:lnTo>
                <a:lnTo>
                  <a:pt x="259" y="477"/>
                </a:lnTo>
                <a:lnTo>
                  <a:pt x="265" y="467"/>
                </a:lnTo>
                <a:lnTo>
                  <a:pt x="269" y="460"/>
                </a:lnTo>
                <a:lnTo>
                  <a:pt x="272" y="450"/>
                </a:lnTo>
                <a:lnTo>
                  <a:pt x="276" y="443"/>
                </a:lnTo>
                <a:lnTo>
                  <a:pt x="280" y="437"/>
                </a:lnTo>
                <a:lnTo>
                  <a:pt x="282" y="429"/>
                </a:lnTo>
                <a:lnTo>
                  <a:pt x="282" y="425"/>
                </a:lnTo>
                <a:lnTo>
                  <a:pt x="282" y="425"/>
                </a:lnTo>
                <a:lnTo>
                  <a:pt x="284" y="418"/>
                </a:lnTo>
                <a:lnTo>
                  <a:pt x="286" y="410"/>
                </a:lnTo>
                <a:lnTo>
                  <a:pt x="288" y="404"/>
                </a:lnTo>
                <a:lnTo>
                  <a:pt x="290" y="399"/>
                </a:lnTo>
                <a:lnTo>
                  <a:pt x="293" y="393"/>
                </a:lnTo>
                <a:lnTo>
                  <a:pt x="295" y="387"/>
                </a:lnTo>
                <a:lnTo>
                  <a:pt x="299" y="383"/>
                </a:lnTo>
                <a:lnTo>
                  <a:pt x="303" y="378"/>
                </a:lnTo>
                <a:lnTo>
                  <a:pt x="305" y="374"/>
                </a:lnTo>
                <a:lnTo>
                  <a:pt x="309" y="370"/>
                </a:lnTo>
                <a:lnTo>
                  <a:pt x="314" y="366"/>
                </a:lnTo>
                <a:lnTo>
                  <a:pt x="318" y="362"/>
                </a:lnTo>
                <a:lnTo>
                  <a:pt x="322" y="359"/>
                </a:lnTo>
                <a:lnTo>
                  <a:pt x="326" y="355"/>
                </a:lnTo>
                <a:lnTo>
                  <a:pt x="332" y="351"/>
                </a:lnTo>
                <a:lnTo>
                  <a:pt x="335" y="347"/>
                </a:lnTo>
                <a:lnTo>
                  <a:pt x="335" y="347"/>
                </a:lnTo>
                <a:lnTo>
                  <a:pt x="339" y="345"/>
                </a:lnTo>
                <a:lnTo>
                  <a:pt x="341" y="340"/>
                </a:lnTo>
                <a:lnTo>
                  <a:pt x="343" y="336"/>
                </a:lnTo>
                <a:lnTo>
                  <a:pt x="343" y="330"/>
                </a:lnTo>
                <a:lnTo>
                  <a:pt x="343" y="324"/>
                </a:lnTo>
                <a:lnTo>
                  <a:pt x="343" y="321"/>
                </a:lnTo>
                <a:lnTo>
                  <a:pt x="345" y="315"/>
                </a:lnTo>
                <a:lnTo>
                  <a:pt x="345" y="313"/>
                </a:lnTo>
                <a:lnTo>
                  <a:pt x="345" y="313"/>
                </a:lnTo>
                <a:lnTo>
                  <a:pt x="349" y="307"/>
                </a:lnTo>
                <a:lnTo>
                  <a:pt x="353" y="303"/>
                </a:lnTo>
                <a:lnTo>
                  <a:pt x="356" y="298"/>
                </a:lnTo>
                <a:lnTo>
                  <a:pt x="362" y="294"/>
                </a:lnTo>
                <a:lnTo>
                  <a:pt x="368" y="290"/>
                </a:lnTo>
                <a:lnTo>
                  <a:pt x="372" y="286"/>
                </a:lnTo>
                <a:lnTo>
                  <a:pt x="375" y="282"/>
                </a:lnTo>
                <a:lnTo>
                  <a:pt x="377" y="280"/>
                </a:lnTo>
                <a:lnTo>
                  <a:pt x="377" y="280"/>
                </a:lnTo>
                <a:lnTo>
                  <a:pt x="377" y="277"/>
                </a:lnTo>
                <a:lnTo>
                  <a:pt x="379" y="273"/>
                </a:lnTo>
                <a:lnTo>
                  <a:pt x="377" y="269"/>
                </a:lnTo>
                <a:lnTo>
                  <a:pt x="377" y="263"/>
                </a:lnTo>
                <a:lnTo>
                  <a:pt x="377" y="258"/>
                </a:lnTo>
                <a:lnTo>
                  <a:pt x="377" y="254"/>
                </a:lnTo>
                <a:lnTo>
                  <a:pt x="377" y="248"/>
                </a:lnTo>
                <a:lnTo>
                  <a:pt x="377" y="244"/>
                </a:lnTo>
                <a:lnTo>
                  <a:pt x="377" y="244"/>
                </a:lnTo>
                <a:lnTo>
                  <a:pt x="377" y="240"/>
                </a:lnTo>
                <a:lnTo>
                  <a:pt x="381" y="237"/>
                </a:lnTo>
                <a:lnTo>
                  <a:pt x="383" y="231"/>
                </a:lnTo>
                <a:lnTo>
                  <a:pt x="387" y="223"/>
                </a:lnTo>
                <a:lnTo>
                  <a:pt x="391" y="218"/>
                </a:lnTo>
                <a:lnTo>
                  <a:pt x="395" y="212"/>
                </a:lnTo>
                <a:lnTo>
                  <a:pt x="398" y="206"/>
                </a:lnTo>
                <a:lnTo>
                  <a:pt x="400" y="200"/>
                </a:lnTo>
                <a:lnTo>
                  <a:pt x="400" y="200"/>
                </a:lnTo>
                <a:lnTo>
                  <a:pt x="406" y="191"/>
                </a:lnTo>
                <a:lnTo>
                  <a:pt x="410" y="183"/>
                </a:lnTo>
                <a:lnTo>
                  <a:pt x="416" y="177"/>
                </a:lnTo>
                <a:lnTo>
                  <a:pt x="421" y="172"/>
                </a:lnTo>
                <a:lnTo>
                  <a:pt x="429" y="166"/>
                </a:lnTo>
                <a:lnTo>
                  <a:pt x="437" y="162"/>
                </a:lnTo>
                <a:lnTo>
                  <a:pt x="444" y="156"/>
                </a:lnTo>
                <a:lnTo>
                  <a:pt x="452" y="153"/>
                </a:lnTo>
                <a:lnTo>
                  <a:pt x="458" y="149"/>
                </a:lnTo>
                <a:lnTo>
                  <a:pt x="465" y="143"/>
                </a:lnTo>
                <a:lnTo>
                  <a:pt x="471" y="137"/>
                </a:lnTo>
                <a:lnTo>
                  <a:pt x="477" y="132"/>
                </a:lnTo>
                <a:lnTo>
                  <a:pt x="480" y="126"/>
                </a:lnTo>
                <a:lnTo>
                  <a:pt x="484" y="118"/>
                </a:lnTo>
                <a:lnTo>
                  <a:pt x="486" y="109"/>
                </a:lnTo>
                <a:lnTo>
                  <a:pt x="486" y="99"/>
                </a:lnTo>
                <a:lnTo>
                  <a:pt x="486" y="99"/>
                </a:lnTo>
                <a:lnTo>
                  <a:pt x="486" y="94"/>
                </a:lnTo>
                <a:lnTo>
                  <a:pt x="486" y="88"/>
                </a:lnTo>
                <a:lnTo>
                  <a:pt x="486" y="84"/>
                </a:lnTo>
                <a:lnTo>
                  <a:pt x="484" y="80"/>
                </a:lnTo>
                <a:lnTo>
                  <a:pt x="484" y="76"/>
                </a:lnTo>
                <a:lnTo>
                  <a:pt x="484" y="73"/>
                </a:lnTo>
                <a:lnTo>
                  <a:pt x="486" y="69"/>
                </a:lnTo>
                <a:lnTo>
                  <a:pt x="486" y="65"/>
                </a:lnTo>
                <a:lnTo>
                  <a:pt x="486" y="65"/>
                </a:lnTo>
                <a:lnTo>
                  <a:pt x="480" y="63"/>
                </a:lnTo>
                <a:lnTo>
                  <a:pt x="475" y="63"/>
                </a:lnTo>
                <a:lnTo>
                  <a:pt x="469" y="61"/>
                </a:lnTo>
                <a:lnTo>
                  <a:pt x="463" y="59"/>
                </a:lnTo>
                <a:lnTo>
                  <a:pt x="459" y="59"/>
                </a:lnTo>
                <a:lnTo>
                  <a:pt x="454" y="57"/>
                </a:lnTo>
                <a:lnTo>
                  <a:pt x="452" y="55"/>
                </a:lnTo>
                <a:lnTo>
                  <a:pt x="448" y="53"/>
                </a:lnTo>
                <a:lnTo>
                  <a:pt x="448" y="0"/>
                </a:lnTo>
                <a:lnTo>
                  <a:pt x="448" y="0"/>
                </a:lnTo>
                <a:lnTo>
                  <a:pt x="458" y="8"/>
                </a:lnTo>
                <a:lnTo>
                  <a:pt x="465" y="15"/>
                </a:lnTo>
                <a:lnTo>
                  <a:pt x="471" y="21"/>
                </a:lnTo>
                <a:lnTo>
                  <a:pt x="477" y="31"/>
                </a:lnTo>
                <a:lnTo>
                  <a:pt x="482" y="38"/>
                </a:lnTo>
                <a:lnTo>
                  <a:pt x="488" y="46"/>
                </a:lnTo>
                <a:lnTo>
                  <a:pt x="496" y="55"/>
                </a:lnTo>
                <a:lnTo>
                  <a:pt x="501" y="65"/>
                </a:lnTo>
                <a:lnTo>
                  <a:pt x="501" y="120"/>
                </a:lnTo>
                <a:lnTo>
                  <a:pt x="501" y="120"/>
                </a:lnTo>
                <a:lnTo>
                  <a:pt x="505" y="128"/>
                </a:lnTo>
                <a:lnTo>
                  <a:pt x="509" y="135"/>
                </a:lnTo>
                <a:lnTo>
                  <a:pt x="511" y="143"/>
                </a:lnTo>
                <a:lnTo>
                  <a:pt x="515" y="151"/>
                </a:lnTo>
                <a:lnTo>
                  <a:pt x="517" y="156"/>
                </a:lnTo>
                <a:lnTo>
                  <a:pt x="519" y="164"/>
                </a:lnTo>
                <a:lnTo>
                  <a:pt x="520" y="172"/>
                </a:lnTo>
                <a:lnTo>
                  <a:pt x="522" y="179"/>
                </a:lnTo>
                <a:lnTo>
                  <a:pt x="524" y="185"/>
                </a:lnTo>
                <a:lnTo>
                  <a:pt x="526" y="193"/>
                </a:lnTo>
                <a:lnTo>
                  <a:pt x="528" y="200"/>
                </a:lnTo>
                <a:lnTo>
                  <a:pt x="530" y="206"/>
                </a:lnTo>
                <a:lnTo>
                  <a:pt x="532" y="214"/>
                </a:lnTo>
                <a:lnTo>
                  <a:pt x="534" y="221"/>
                </a:lnTo>
                <a:lnTo>
                  <a:pt x="538" y="227"/>
                </a:lnTo>
                <a:lnTo>
                  <a:pt x="540" y="235"/>
                </a:lnTo>
                <a:lnTo>
                  <a:pt x="540" y="235"/>
                </a:lnTo>
                <a:lnTo>
                  <a:pt x="532" y="235"/>
                </a:lnTo>
                <a:lnTo>
                  <a:pt x="524" y="235"/>
                </a:lnTo>
                <a:lnTo>
                  <a:pt x="515" y="235"/>
                </a:lnTo>
                <a:lnTo>
                  <a:pt x="507" y="235"/>
                </a:lnTo>
                <a:lnTo>
                  <a:pt x="498" y="235"/>
                </a:lnTo>
                <a:lnTo>
                  <a:pt x="490" y="237"/>
                </a:lnTo>
                <a:lnTo>
                  <a:pt x="480" y="237"/>
                </a:lnTo>
                <a:lnTo>
                  <a:pt x="473" y="237"/>
                </a:lnTo>
                <a:lnTo>
                  <a:pt x="465" y="238"/>
                </a:lnTo>
                <a:lnTo>
                  <a:pt x="458" y="240"/>
                </a:lnTo>
                <a:lnTo>
                  <a:pt x="452" y="242"/>
                </a:lnTo>
                <a:lnTo>
                  <a:pt x="446" y="246"/>
                </a:lnTo>
                <a:lnTo>
                  <a:pt x="442" y="250"/>
                </a:lnTo>
                <a:lnTo>
                  <a:pt x="438" y="256"/>
                </a:lnTo>
                <a:lnTo>
                  <a:pt x="437" y="263"/>
                </a:lnTo>
                <a:lnTo>
                  <a:pt x="437" y="271"/>
                </a:lnTo>
                <a:lnTo>
                  <a:pt x="437" y="271"/>
                </a:lnTo>
                <a:lnTo>
                  <a:pt x="437" y="279"/>
                </a:lnTo>
                <a:lnTo>
                  <a:pt x="438" y="286"/>
                </a:lnTo>
                <a:lnTo>
                  <a:pt x="440" y="292"/>
                </a:lnTo>
                <a:lnTo>
                  <a:pt x="442" y="298"/>
                </a:lnTo>
                <a:lnTo>
                  <a:pt x="446" y="303"/>
                </a:lnTo>
                <a:lnTo>
                  <a:pt x="448" y="307"/>
                </a:lnTo>
                <a:lnTo>
                  <a:pt x="452" y="311"/>
                </a:lnTo>
                <a:lnTo>
                  <a:pt x="458" y="315"/>
                </a:lnTo>
                <a:lnTo>
                  <a:pt x="461" y="319"/>
                </a:lnTo>
                <a:lnTo>
                  <a:pt x="467" y="322"/>
                </a:lnTo>
                <a:lnTo>
                  <a:pt x="471" y="326"/>
                </a:lnTo>
                <a:lnTo>
                  <a:pt x="475" y="328"/>
                </a:lnTo>
                <a:lnTo>
                  <a:pt x="480" y="332"/>
                </a:lnTo>
                <a:lnTo>
                  <a:pt x="484" y="336"/>
                </a:lnTo>
                <a:lnTo>
                  <a:pt x="490" y="338"/>
                </a:lnTo>
                <a:lnTo>
                  <a:pt x="492" y="342"/>
                </a:lnTo>
                <a:lnTo>
                  <a:pt x="492" y="342"/>
                </a:lnTo>
                <a:lnTo>
                  <a:pt x="498" y="347"/>
                </a:lnTo>
                <a:lnTo>
                  <a:pt x="503" y="355"/>
                </a:lnTo>
                <a:lnTo>
                  <a:pt x="509" y="361"/>
                </a:lnTo>
                <a:lnTo>
                  <a:pt x="515" y="366"/>
                </a:lnTo>
                <a:lnTo>
                  <a:pt x="519" y="372"/>
                </a:lnTo>
                <a:lnTo>
                  <a:pt x="522" y="378"/>
                </a:lnTo>
                <a:lnTo>
                  <a:pt x="528" y="385"/>
                </a:lnTo>
                <a:lnTo>
                  <a:pt x="532" y="391"/>
                </a:lnTo>
                <a:lnTo>
                  <a:pt x="536" y="399"/>
                </a:lnTo>
                <a:lnTo>
                  <a:pt x="540" y="404"/>
                </a:lnTo>
                <a:lnTo>
                  <a:pt x="541" y="412"/>
                </a:lnTo>
                <a:lnTo>
                  <a:pt x="545" y="420"/>
                </a:lnTo>
                <a:lnTo>
                  <a:pt x="549" y="427"/>
                </a:lnTo>
                <a:lnTo>
                  <a:pt x="551" y="437"/>
                </a:lnTo>
                <a:lnTo>
                  <a:pt x="555" y="445"/>
                </a:lnTo>
                <a:lnTo>
                  <a:pt x="557" y="454"/>
                </a:lnTo>
                <a:lnTo>
                  <a:pt x="557" y="454"/>
                </a:lnTo>
                <a:lnTo>
                  <a:pt x="555" y="454"/>
                </a:lnTo>
                <a:lnTo>
                  <a:pt x="553" y="454"/>
                </a:lnTo>
                <a:lnTo>
                  <a:pt x="551" y="456"/>
                </a:lnTo>
                <a:lnTo>
                  <a:pt x="551" y="456"/>
                </a:lnTo>
                <a:lnTo>
                  <a:pt x="549" y="458"/>
                </a:lnTo>
                <a:lnTo>
                  <a:pt x="547" y="458"/>
                </a:lnTo>
                <a:lnTo>
                  <a:pt x="545" y="458"/>
                </a:lnTo>
                <a:lnTo>
                  <a:pt x="541" y="460"/>
                </a:lnTo>
                <a:lnTo>
                  <a:pt x="541" y="460"/>
                </a:lnTo>
                <a:lnTo>
                  <a:pt x="536" y="466"/>
                </a:lnTo>
                <a:lnTo>
                  <a:pt x="532" y="473"/>
                </a:lnTo>
                <a:lnTo>
                  <a:pt x="526" y="479"/>
                </a:lnTo>
                <a:lnTo>
                  <a:pt x="522" y="487"/>
                </a:lnTo>
                <a:lnTo>
                  <a:pt x="517" y="492"/>
                </a:lnTo>
                <a:lnTo>
                  <a:pt x="513" y="500"/>
                </a:lnTo>
                <a:lnTo>
                  <a:pt x="509" y="506"/>
                </a:lnTo>
                <a:lnTo>
                  <a:pt x="505" y="513"/>
                </a:lnTo>
                <a:lnTo>
                  <a:pt x="501" y="521"/>
                </a:lnTo>
                <a:lnTo>
                  <a:pt x="498" y="527"/>
                </a:lnTo>
                <a:lnTo>
                  <a:pt x="494" y="534"/>
                </a:lnTo>
                <a:lnTo>
                  <a:pt x="490" y="540"/>
                </a:lnTo>
                <a:lnTo>
                  <a:pt x="484" y="548"/>
                </a:lnTo>
                <a:lnTo>
                  <a:pt x="480" y="553"/>
                </a:lnTo>
                <a:lnTo>
                  <a:pt x="475" y="561"/>
                </a:lnTo>
                <a:lnTo>
                  <a:pt x="469" y="567"/>
                </a:lnTo>
                <a:lnTo>
                  <a:pt x="469" y="567"/>
                </a:lnTo>
                <a:lnTo>
                  <a:pt x="471" y="569"/>
                </a:lnTo>
                <a:lnTo>
                  <a:pt x="473" y="570"/>
                </a:lnTo>
                <a:lnTo>
                  <a:pt x="477" y="572"/>
                </a:lnTo>
                <a:lnTo>
                  <a:pt x="478" y="574"/>
                </a:lnTo>
                <a:lnTo>
                  <a:pt x="480" y="576"/>
                </a:lnTo>
                <a:lnTo>
                  <a:pt x="482" y="578"/>
                </a:lnTo>
                <a:lnTo>
                  <a:pt x="482" y="580"/>
                </a:lnTo>
                <a:lnTo>
                  <a:pt x="482" y="582"/>
                </a:lnTo>
                <a:lnTo>
                  <a:pt x="482" y="582"/>
                </a:lnTo>
                <a:lnTo>
                  <a:pt x="484" y="586"/>
                </a:lnTo>
                <a:lnTo>
                  <a:pt x="484" y="588"/>
                </a:lnTo>
                <a:lnTo>
                  <a:pt x="484" y="591"/>
                </a:lnTo>
                <a:lnTo>
                  <a:pt x="484" y="593"/>
                </a:lnTo>
                <a:lnTo>
                  <a:pt x="484" y="597"/>
                </a:lnTo>
                <a:lnTo>
                  <a:pt x="484" y="601"/>
                </a:lnTo>
                <a:lnTo>
                  <a:pt x="482" y="607"/>
                </a:lnTo>
                <a:lnTo>
                  <a:pt x="482" y="611"/>
                </a:lnTo>
                <a:lnTo>
                  <a:pt x="482" y="611"/>
                </a:lnTo>
                <a:lnTo>
                  <a:pt x="484" y="622"/>
                </a:lnTo>
                <a:lnTo>
                  <a:pt x="486" y="633"/>
                </a:lnTo>
                <a:lnTo>
                  <a:pt x="488" y="645"/>
                </a:lnTo>
                <a:lnTo>
                  <a:pt x="490" y="656"/>
                </a:lnTo>
                <a:lnTo>
                  <a:pt x="494" y="668"/>
                </a:lnTo>
                <a:lnTo>
                  <a:pt x="498" y="679"/>
                </a:lnTo>
                <a:lnTo>
                  <a:pt x="503" y="691"/>
                </a:lnTo>
                <a:lnTo>
                  <a:pt x="509" y="700"/>
                </a:lnTo>
                <a:lnTo>
                  <a:pt x="515" y="712"/>
                </a:lnTo>
                <a:lnTo>
                  <a:pt x="520" y="721"/>
                </a:lnTo>
                <a:lnTo>
                  <a:pt x="526" y="731"/>
                </a:lnTo>
                <a:lnTo>
                  <a:pt x="532" y="740"/>
                </a:lnTo>
                <a:lnTo>
                  <a:pt x="538" y="750"/>
                </a:lnTo>
                <a:lnTo>
                  <a:pt x="543" y="757"/>
                </a:lnTo>
                <a:lnTo>
                  <a:pt x="549" y="765"/>
                </a:lnTo>
                <a:lnTo>
                  <a:pt x="555" y="773"/>
                </a:lnTo>
                <a:lnTo>
                  <a:pt x="555" y="773"/>
                </a:lnTo>
                <a:lnTo>
                  <a:pt x="559" y="776"/>
                </a:lnTo>
                <a:lnTo>
                  <a:pt x="562" y="780"/>
                </a:lnTo>
                <a:lnTo>
                  <a:pt x="566" y="784"/>
                </a:lnTo>
                <a:lnTo>
                  <a:pt x="570" y="788"/>
                </a:lnTo>
                <a:lnTo>
                  <a:pt x="576" y="792"/>
                </a:lnTo>
                <a:lnTo>
                  <a:pt x="580" y="794"/>
                </a:lnTo>
                <a:lnTo>
                  <a:pt x="585" y="797"/>
                </a:lnTo>
                <a:lnTo>
                  <a:pt x="589" y="801"/>
                </a:lnTo>
                <a:lnTo>
                  <a:pt x="593" y="805"/>
                </a:lnTo>
                <a:lnTo>
                  <a:pt x="597" y="809"/>
                </a:lnTo>
                <a:lnTo>
                  <a:pt x="601" y="813"/>
                </a:lnTo>
                <a:lnTo>
                  <a:pt x="604" y="818"/>
                </a:lnTo>
                <a:lnTo>
                  <a:pt x="606" y="824"/>
                </a:lnTo>
                <a:lnTo>
                  <a:pt x="608" y="830"/>
                </a:lnTo>
                <a:lnTo>
                  <a:pt x="610" y="838"/>
                </a:lnTo>
                <a:lnTo>
                  <a:pt x="610" y="845"/>
                </a:lnTo>
                <a:lnTo>
                  <a:pt x="610" y="845"/>
                </a:lnTo>
                <a:lnTo>
                  <a:pt x="610" y="847"/>
                </a:lnTo>
                <a:lnTo>
                  <a:pt x="610" y="845"/>
                </a:lnTo>
                <a:lnTo>
                  <a:pt x="610" y="843"/>
                </a:lnTo>
                <a:lnTo>
                  <a:pt x="610" y="845"/>
                </a:lnTo>
                <a:lnTo>
                  <a:pt x="610" y="838"/>
                </a:lnTo>
                <a:lnTo>
                  <a:pt x="610" y="838"/>
                </a:lnTo>
                <a:lnTo>
                  <a:pt x="606" y="845"/>
                </a:lnTo>
                <a:lnTo>
                  <a:pt x="604" y="851"/>
                </a:lnTo>
                <a:lnTo>
                  <a:pt x="602" y="859"/>
                </a:lnTo>
                <a:lnTo>
                  <a:pt x="601" y="866"/>
                </a:lnTo>
                <a:lnTo>
                  <a:pt x="601" y="874"/>
                </a:lnTo>
                <a:lnTo>
                  <a:pt x="599" y="881"/>
                </a:lnTo>
                <a:lnTo>
                  <a:pt x="597" y="889"/>
                </a:lnTo>
                <a:lnTo>
                  <a:pt x="593" y="897"/>
                </a:lnTo>
                <a:lnTo>
                  <a:pt x="593" y="897"/>
                </a:lnTo>
                <a:lnTo>
                  <a:pt x="591" y="895"/>
                </a:lnTo>
                <a:lnTo>
                  <a:pt x="587" y="893"/>
                </a:lnTo>
                <a:lnTo>
                  <a:pt x="583" y="891"/>
                </a:lnTo>
                <a:lnTo>
                  <a:pt x="580" y="887"/>
                </a:lnTo>
                <a:lnTo>
                  <a:pt x="574" y="885"/>
                </a:lnTo>
                <a:lnTo>
                  <a:pt x="568" y="885"/>
                </a:lnTo>
                <a:lnTo>
                  <a:pt x="562" y="883"/>
                </a:lnTo>
                <a:lnTo>
                  <a:pt x="557" y="883"/>
                </a:lnTo>
                <a:lnTo>
                  <a:pt x="557" y="883"/>
                </a:lnTo>
                <a:lnTo>
                  <a:pt x="549" y="881"/>
                </a:lnTo>
                <a:lnTo>
                  <a:pt x="540" y="881"/>
                </a:lnTo>
                <a:lnTo>
                  <a:pt x="532" y="879"/>
                </a:lnTo>
                <a:lnTo>
                  <a:pt x="524" y="878"/>
                </a:lnTo>
                <a:lnTo>
                  <a:pt x="517" y="876"/>
                </a:lnTo>
                <a:lnTo>
                  <a:pt x="511" y="874"/>
                </a:lnTo>
                <a:lnTo>
                  <a:pt x="505" y="872"/>
                </a:lnTo>
                <a:lnTo>
                  <a:pt x="498" y="868"/>
                </a:lnTo>
                <a:lnTo>
                  <a:pt x="492" y="866"/>
                </a:lnTo>
                <a:lnTo>
                  <a:pt x="484" y="864"/>
                </a:lnTo>
                <a:lnTo>
                  <a:pt x="478" y="862"/>
                </a:lnTo>
                <a:lnTo>
                  <a:pt x="471" y="860"/>
                </a:lnTo>
                <a:lnTo>
                  <a:pt x="463" y="859"/>
                </a:lnTo>
                <a:lnTo>
                  <a:pt x="456" y="857"/>
                </a:lnTo>
                <a:lnTo>
                  <a:pt x="446" y="857"/>
                </a:lnTo>
                <a:lnTo>
                  <a:pt x="437" y="855"/>
                </a:lnTo>
                <a:lnTo>
                  <a:pt x="437" y="855"/>
                </a:lnTo>
                <a:lnTo>
                  <a:pt x="425" y="855"/>
                </a:lnTo>
                <a:lnTo>
                  <a:pt x="416" y="857"/>
                </a:lnTo>
                <a:lnTo>
                  <a:pt x="406" y="857"/>
                </a:lnTo>
                <a:lnTo>
                  <a:pt x="398" y="859"/>
                </a:lnTo>
                <a:lnTo>
                  <a:pt x="391" y="860"/>
                </a:lnTo>
                <a:lnTo>
                  <a:pt x="383" y="864"/>
                </a:lnTo>
                <a:lnTo>
                  <a:pt x="377" y="868"/>
                </a:lnTo>
                <a:lnTo>
                  <a:pt x="374" y="872"/>
                </a:lnTo>
                <a:lnTo>
                  <a:pt x="366" y="868"/>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7" name="Freeform 30">
            <a:extLst>
              <a:ext uri="{FF2B5EF4-FFF2-40B4-BE49-F238E27FC236}">
                <a16:creationId xmlns:a16="http://schemas.microsoft.com/office/drawing/2014/main" xmlns="" id="{0945DCDD-B873-4918-86B2-01A5A11DA76F}"/>
              </a:ext>
            </a:extLst>
          </p:cNvPr>
          <p:cNvSpPr>
            <a:spLocks/>
          </p:cNvSpPr>
          <p:nvPr/>
        </p:nvSpPr>
        <p:spPr bwMode="auto">
          <a:xfrm>
            <a:off x="1551852" y="3119804"/>
            <a:ext cx="710712" cy="527538"/>
          </a:xfrm>
          <a:custGeom>
            <a:avLst/>
            <a:gdLst/>
            <a:ahLst/>
            <a:cxnLst>
              <a:cxn ang="0">
                <a:pos x="442" y="730"/>
              </a:cxn>
              <a:cxn ang="0">
                <a:pos x="421" y="738"/>
              </a:cxn>
              <a:cxn ang="0">
                <a:pos x="379" y="751"/>
              </a:cxn>
              <a:cxn ang="0">
                <a:pos x="339" y="755"/>
              </a:cxn>
              <a:cxn ang="0">
                <a:pos x="311" y="757"/>
              </a:cxn>
              <a:cxn ang="0">
                <a:pos x="280" y="761"/>
              </a:cxn>
              <a:cxn ang="0">
                <a:pos x="236" y="751"/>
              </a:cxn>
              <a:cxn ang="0">
                <a:pos x="208" y="703"/>
              </a:cxn>
              <a:cxn ang="0">
                <a:pos x="183" y="658"/>
              </a:cxn>
              <a:cxn ang="0">
                <a:pos x="141" y="608"/>
              </a:cxn>
              <a:cxn ang="0">
                <a:pos x="97" y="599"/>
              </a:cxn>
              <a:cxn ang="0">
                <a:pos x="4" y="595"/>
              </a:cxn>
              <a:cxn ang="0">
                <a:pos x="4" y="427"/>
              </a:cxn>
              <a:cxn ang="0">
                <a:pos x="23" y="394"/>
              </a:cxn>
              <a:cxn ang="0">
                <a:pos x="30" y="352"/>
              </a:cxn>
              <a:cxn ang="0">
                <a:pos x="61" y="312"/>
              </a:cxn>
              <a:cxn ang="0">
                <a:pos x="93" y="267"/>
              </a:cxn>
              <a:cxn ang="0">
                <a:pos x="88" y="215"/>
              </a:cxn>
              <a:cxn ang="0">
                <a:pos x="78" y="145"/>
              </a:cxn>
              <a:cxn ang="0">
                <a:pos x="99" y="89"/>
              </a:cxn>
              <a:cxn ang="0">
                <a:pos x="124" y="43"/>
              </a:cxn>
              <a:cxn ang="0">
                <a:pos x="147" y="13"/>
              </a:cxn>
              <a:cxn ang="0">
                <a:pos x="202" y="1"/>
              </a:cxn>
              <a:cxn ang="0">
                <a:pos x="242" y="1"/>
              </a:cxn>
              <a:cxn ang="0">
                <a:pos x="288" y="15"/>
              </a:cxn>
              <a:cxn ang="0">
                <a:pos x="313" y="30"/>
              </a:cxn>
              <a:cxn ang="0">
                <a:pos x="341" y="68"/>
              </a:cxn>
              <a:cxn ang="0">
                <a:pos x="372" y="62"/>
              </a:cxn>
              <a:cxn ang="0">
                <a:pos x="400" y="49"/>
              </a:cxn>
              <a:cxn ang="0">
                <a:pos x="435" y="47"/>
              </a:cxn>
              <a:cxn ang="0">
                <a:pos x="477" y="70"/>
              </a:cxn>
              <a:cxn ang="0">
                <a:pos x="528" y="87"/>
              </a:cxn>
              <a:cxn ang="0">
                <a:pos x="578" y="72"/>
              </a:cxn>
              <a:cxn ang="0">
                <a:pos x="627" y="45"/>
              </a:cxn>
              <a:cxn ang="0">
                <a:pos x="683" y="45"/>
              </a:cxn>
              <a:cxn ang="0">
                <a:pos x="723" y="64"/>
              </a:cxn>
              <a:cxn ang="0">
                <a:pos x="759" y="76"/>
              </a:cxn>
              <a:cxn ang="0">
                <a:pos x="799" y="55"/>
              </a:cxn>
              <a:cxn ang="0">
                <a:pos x="851" y="24"/>
              </a:cxn>
              <a:cxn ang="0">
                <a:pos x="879" y="38"/>
              </a:cxn>
              <a:cxn ang="0">
                <a:pos x="906" y="125"/>
              </a:cxn>
              <a:cxn ang="0">
                <a:pos x="938" y="135"/>
              </a:cxn>
              <a:cxn ang="0">
                <a:pos x="944" y="156"/>
              </a:cxn>
              <a:cxn ang="0">
                <a:pos x="938" y="198"/>
              </a:cxn>
              <a:cxn ang="0">
                <a:pos x="895" y="234"/>
              </a:cxn>
              <a:cxn ang="0">
                <a:pos x="858" y="272"/>
              </a:cxn>
              <a:cxn ang="0">
                <a:pos x="835" y="312"/>
              </a:cxn>
              <a:cxn ang="0">
                <a:pos x="835" y="341"/>
              </a:cxn>
              <a:cxn ang="0">
                <a:pos x="826" y="362"/>
              </a:cxn>
              <a:cxn ang="0">
                <a:pos x="803" y="387"/>
              </a:cxn>
              <a:cxn ang="0">
                <a:pos x="793" y="419"/>
              </a:cxn>
              <a:cxn ang="0">
                <a:pos x="767" y="442"/>
              </a:cxn>
              <a:cxn ang="0">
                <a:pos x="746" y="476"/>
              </a:cxn>
              <a:cxn ang="0">
                <a:pos x="734" y="515"/>
              </a:cxn>
              <a:cxn ang="0">
                <a:pos x="702" y="574"/>
              </a:cxn>
              <a:cxn ang="0">
                <a:pos x="673" y="600"/>
              </a:cxn>
              <a:cxn ang="0">
                <a:pos x="629" y="557"/>
              </a:cxn>
              <a:cxn ang="0">
                <a:pos x="612" y="562"/>
              </a:cxn>
              <a:cxn ang="0">
                <a:pos x="578" y="574"/>
              </a:cxn>
              <a:cxn ang="0">
                <a:pos x="515" y="614"/>
              </a:cxn>
              <a:cxn ang="0">
                <a:pos x="481" y="660"/>
              </a:cxn>
              <a:cxn ang="0">
                <a:pos x="471" y="694"/>
              </a:cxn>
              <a:cxn ang="0">
                <a:pos x="462" y="728"/>
              </a:cxn>
            </a:cxnLst>
            <a:rect l="0" t="0" r="r" b="b"/>
            <a:pathLst>
              <a:path w="944" h="763">
                <a:moveTo>
                  <a:pt x="454" y="736"/>
                </a:moveTo>
                <a:lnTo>
                  <a:pt x="454" y="736"/>
                </a:lnTo>
                <a:lnTo>
                  <a:pt x="452" y="736"/>
                </a:lnTo>
                <a:lnTo>
                  <a:pt x="450" y="734"/>
                </a:lnTo>
                <a:lnTo>
                  <a:pt x="446" y="732"/>
                </a:lnTo>
                <a:lnTo>
                  <a:pt x="444" y="732"/>
                </a:lnTo>
                <a:lnTo>
                  <a:pt x="442" y="730"/>
                </a:lnTo>
                <a:lnTo>
                  <a:pt x="441" y="730"/>
                </a:lnTo>
                <a:lnTo>
                  <a:pt x="439" y="728"/>
                </a:lnTo>
                <a:lnTo>
                  <a:pt x="437" y="726"/>
                </a:lnTo>
                <a:lnTo>
                  <a:pt x="437" y="726"/>
                </a:lnTo>
                <a:lnTo>
                  <a:pt x="431" y="732"/>
                </a:lnTo>
                <a:lnTo>
                  <a:pt x="427" y="736"/>
                </a:lnTo>
                <a:lnTo>
                  <a:pt x="421" y="738"/>
                </a:lnTo>
                <a:lnTo>
                  <a:pt x="418" y="742"/>
                </a:lnTo>
                <a:lnTo>
                  <a:pt x="412" y="745"/>
                </a:lnTo>
                <a:lnTo>
                  <a:pt x="406" y="747"/>
                </a:lnTo>
                <a:lnTo>
                  <a:pt x="399" y="747"/>
                </a:lnTo>
                <a:lnTo>
                  <a:pt x="393" y="749"/>
                </a:lnTo>
                <a:lnTo>
                  <a:pt x="385" y="751"/>
                </a:lnTo>
                <a:lnTo>
                  <a:pt x="379" y="751"/>
                </a:lnTo>
                <a:lnTo>
                  <a:pt x="372" y="753"/>
                </a:lnTo>
                <a:lnTo>
                  <a:pt x="366" y="753"/>
                </a:lnTo>
                <a:lnTo>
                  <a:pt x="359" y="753"/>
                </a:lnTo>
                <a:lnTo>
                  <a:pt x="353" y="755"/>
                </a:lnTo>
                <a:lnTo>
                  <a:pt x="345" y="755"/>
                </a:lnTo>
                <a:lnTo>
                  <a:pt x="339" y="755"/>
                </a:lnTo>
                <a:lnTo>
                  <a:pt x="339" y="755"/>
                </a:lnTo>
                <a:lnTo>
                  <a:pt x="336" y="755"/>
                </a:lnTo>
                <a:lnTo>
                  <a:pt x="330" y="755"/>
                </a:lnTo>
                <a:lnTo>
                  <a:pt x="326" y="755"/>
                </a:lnTo>
                <a:lnTo>
                  <a:pt x="322" y="755"/>
                </a:lnTo>
                <a:lnTo>
                  <a:pt x="318" y="755"/>
                </a:lnTo>
                <a:lnTo>
                  <a:pt x="315" y="757"/>
                </a:lnTo>
                <a:lnTo>
                  <a:pt x="311" y="757"/>
                </a:lnTo>
                <a:lnTo>
                  <a:pt x="305" y="757"/>
                </a:lnTo>
                <a:lnTo>
                  <a:pt x="301" y="759"/>
                </a:lnTo>
                <a:lnTo>
                  <a:pt x="297" y="759"/>
                </a:lnTo>
                <a:lnTo>
                  <a:pt x="294" y="761"/>
                </a:lnTo>
                <a:lnTo>
                  <a:pt x="290" y="761"/>
                </a:lnTo>
                <a:lnTo>
                  <a:pt x="284" y="761"/>
                </a:lnTo>
                <a:lnTo>
                  <a:pt x="280" y="761"/>
                </a:lnTo>
                <a:lnTo>
                  <a:pt x="276" y="763"/>
                </a:lnTo>
                <a:lnTo>
                  <a:pt x="273" y="763"/>
                </a:lnTo>
                <a:lnTo>
                  <a:pt x="273" y="763"/>
                </a:lnTo>
                <a:lnTo>
                  <a:pt x="261" y="761"/>
                </a:lnTo>
                <a:lnTo>
                  <a:pt x="252" y="759"/>
                </a:lnTo>
                <a:lnTo>
                  <a:pt x="242" y="757"/>
                </a:lnTo>
                <a:lnTo>
                  <a:pt x="236" y="751"/>
                </a:lnTo>
                <a:lnTo>
                  <a:pt x="229" y="747"/>
                </a:lnTo>
                <a:lnTo>
                  <a:pt x="225" y="742"/>
                </a:lnTo>
                <a:lnTo>
                  <a:pt x="219" y="734"/>
                </a:lnTo>
                <a:lnTo>
                  <a:pt x="217" y="728"/>
                </a:lnTo>
                <a:lnTo>
                  <a:pt x="214" y="721"/>
                </a:lnTo>
                <a:lnTo>
                  <a:pt x="210" y="713"/>
                </a:lnTo>
                <a:lnTo>
                  <a:pt x="208" y="703"/>
                </a:lnTo>
                <a:lnTo>
                  <a:pt x="204" y="696"/>
                </a:lnTo>
                <a:lnTo>
                  <a:pt x="202" y="688"/>
                </a:lnTo>
                <a:lnTo>
                  <a:pt x="198" y="681"/>
                </a:lnTo>
                <a:lnTo>
                  <a:pt x="194" y="673"/>
                </a:lnTo>
                <a:lnTo>
                  <a:pt x="189" y="665"/>
                </a:lnTo>
                <a:lnTo>
                  <a:pt x="189" y="665"/>
                </a:lnTo>
                <a:lnTo>
                  <a:pt x="183" y="658"/>
                </a:lnTo>
                <a:lnTo>
                  <a:pt x="177" y="650"/>
                </a:lnTo>
                <a:lnTo>
                  <a:pt x="173" y="642"/>
                </a:lnTo>
                <a:lnTo>
                  <a:pt x="168" y="635"/>
                </a:lnTo>
                <a:lnTo>
                  <a:pt x="162" y="629"/>
                </a:lnTo>
                <a:lnTo>
                  <a:pt x="156" y="621"/>
                </a:lnTo>
                <a:lnTo>
                  <a:pt x="149" y="616"/>
                </a:lnTo>
                <a:lnTo>
                  <a:pt x="141" y="608"/>
                </a:lnTo>
                <a:lnTo>
                  <a:pt x="141" y="608"/>
                </a:lnTo>
                <a:lnTo>
                  <a:pt x="133" y="604"/>
                </a:lnTo>
                <a:lnTo>
                  <a:pt x="128" y="602"/>
                </a:lnTo>
                <a:lnTo>
                  <a:pt x="120" y="600"/>
                </a:lnTo>
                <a:lnTo>
                  <a:pt x="112" y="600"/>
                </a:lnTo>
                <a:lnTo>
                  <a:pt x="105" y="599"/>
                </a:lnTo>
                <a:lnTo>
                  <a:pt x="97" y="599"/>
                </a:lnTo>
                <a:lnTo>
                  <a:pt x="90" y="595"/>
                </a:lnTo>
                <a:lnTo>
                  <a:pt x="84" y="591"/>
                </a:lnTo>
                <a:lnTo>
                  <a:pt x="6" y="591"/>
                </a:lnTo>
                <a:lnTo>
                  <a:pt x="6" y="591"/>
                </a:lnTo>
                <a:lnTo>
                  <a:pt x="6" y="591"/>
                </a:lnTo>
                <a:lnTo>
                  <a:pt x="6" y="593"/>
                </a:lnTo>
                <a:lnTo>
                  <a:pt x="4" y="595"/>
                </a:lnTo>
                <a:lnTo>
                  <a:pt x="2" y="595"/>
                </a:lnTo>
                <a:lnTo>
                  <a:pt x="2" y="459"/>
                </a:lnTo>
                <a:lnTo>
                  <a:pt x="2" y="459"/>
                </a:lnTo>
                <a:lnTo>
                  <a:pt x="0" y="450"/>
                </a:lnTo>
                <a:lnTo>
                  <a:pt x="0" y="440"/>
                </a:lnTo>
                <a:lnTo>
                  <a:pt x="2" y="433"/>
                </a:lnTo>
                <a:lnTo>
                  <a:pt x="4" y="427"/>
                </a:lnTo>
                <a:lnTo>
                  <a:pt x="8" y="421"/>
                </a:lnTo>
                <a:lnTo>
                  <a:pt x="11" y="415"/>
                </a:lnTo>
                <a:lnTo>
                  <a:pt x="13" y="412"/>
                </a:lnTo>
                <a:lnTo>
                  <a:pt x="17" y="406"/>
                </a:lnTo>
                <a:lnTo>
                  <a:pt x="17" y="406"/>
                </a:lnTo>
                <a:lnTo>
                  <a:pt x="21" y="400"/>
                </a:lnTo>
                <a:lnTo>
                  <a:pt x="23" y="394"/>
                </a:lnTo>
                <a:lnTo>
                  <a:pt x="25" y="387"/>
                </a:lnTo>
                <a:lnTo>
                  <a:pt x="25" y="381"/>
                </a:lnTo>
                <a:lnTo>
                  <a:pt x="25" y="373"/>
                </a:lnTo>
                <a:lnTo>
                  <a:pt x="27" y="368"/>
                </a:lnTo>
                <a:lnTo>
                  <a:pt x="27" y="360"/>
                </a:lnTo>
                <a:lnTo>
                  <a:pt x="30" y="352"/>
                </a:lnTo>
                <a:lnTo>
                  <a:pt x="30" y="352"/>
                </a:lnTo>
                <a:lnTo>
                  <a:pt x="32" y="347"/>
                </a:lnTo>
                <a:lnTo>
                  <a:pt x="36" y="339"/>
                </a:lnTo>
                <a:lnTo>
                  <a:pt x="40" y="333"/>
                </a:lnTo>
                <a:lnTo>
                  <a:pt x="46" y="330"/>
                </a:lnTo>
                <a:lnTo>
                  <a:pt x="51" y="324"/>
                </a:lnTo>
                <a:lnTo>
                  <a:pt x="57" y="318"/>
                </a:lnTo>
                <a:lnTo>
                  <a:pt x="61" y="312"/>
                </a:lnTo>
                <a:lnTo>
                  <a:pt x="67" y="307"/>
                </a:lnTo>
                <a:lnTo>
                  <a:pt x="72" y="303"/>
                </a:lnTo>
                <a:lnTo>
                  <a:pt x="78" y="295"/>
                </a:lnTo>
                <a:lnTo>
                  <a:pt x="82" y="290"/>
                </a:lnTo>
                <a:lnTo>
                  <a:pt x="86" y="282"/>
                </a:lnTo>
                <a:lnTo>
                  <a:pt x="90" y="274"/>
                </a:lnTo>
                <a:lnTo>
                  <a:pt x="93" y="267"/>
                </a:lnTo>
                <a:lnTo>
                  <a:pt x="93" y="259"/>
                </a:lnTo>
                <a:lnTo>
                  <a:pt x="95" y="249"/>
                </a:lnTo>
                <a:lnTo>
                  <a:pt x="95" y="249"/>
                </a:lnTo>
                <a:lnTo>
                  <a:pt x="93" y="238"/>
                </a:lnTo>
                <a:lnTo>
                  <a:pt x="93" y="228"/>
                </a:lnTo>
                <a:lnTo>
                  <a:pt x="90" y="221"/>
                </a:lnTo>
                <a:lnTo>
                  <a:pt x="88" y="215"/>
                </a:lnTo>
                <a:lnTo>
                  <a:pt x="86" y="207"/>
                </a:lnTo>
                <a:lnTo>
                  <a:pt x="82" y="200"/>
                </a:lnTo>
                <a:lnTo>
                  <a:pt x="80" y="192"/>
                </a:lnTo>
                <a:lnTo>
                  <a:pt x="80" y="185"/>
                </a:lnTo>
                <a:lnTo>
                  <a:pt x="80" y="185"/>
                </a:lnTo>
                <a:lnTo>
                  <a:pt x="78" y="162"/>
                </a:lnTo>
                <a:lnTo>
                  <a:pt x="78" y="145"/>
                </a:lnTo>
                <a:lnTo>
                  <a:pt x="78" y="131"/>
                </a:lnTo>
                <a:lnTo>
                  <a:pt x="80" y="120"/>
                </a:lnTo>
                <a:lnTo>
                  <a:pt x="82" y="110"/>
                </a:lnTo>
                <a:lnTo>
                  <a:pt x="86" y="103"/>
                </a:lnTo>
                <a:lnTo>
                  <a:pt x="90" y="97"/>
                </a:lnTo>
                <a:lnTo>
                  <a:pt x="93" y="93"/>
                </a:lnTo>
                <a:lnTo>
                  <a:pt x="99" y="89"/>
                </a:lnTo>
                <a:lnTo>
                  <a:pt x="103" y="85"/>
                </a:lnTo>
                <a:lnTo>
                  <a:pt x="107" y="82"/>
                </a:lnTo>
                <a:lnTo>
                  <a:pt x="112" y="76"/>
                </a:lnTo>
                <a:lnTo>
                  <a:pt x="116" y="72"/>
                </a:lnTo>
                <a:lnTo>
                  <a:pt x="120" y="64"/>
                </a:lnTo>
                <a:lnTo>
                  <a:pt x="122" y="55"/>
                </a:lnTo>
                <a:lnTo>
                  <a:pt x="124" y="43"/>
                </a:lnTo>
                <a:lnTo>
                  <a:pt x="124" y="43"/>
                </a:lnTo>
                <a:lnTo>
                  <a:pt x="126" y="36"/>
                </a:lnTo>
                <a:lnTo>
                  <a:pt x="130" y="30"/>
                </a:lnTo>
                <a:lnTo>
                  <a:pt x="132" y="26"/>
                </a:lnTo>
                <a:lnTo>
                  <a:pt x="137" y="21"/>
                </a:lnTo>
                <a:lnTo>
                  <a:pt x="141" y="17"/>
                </a:lnTo>
                <a:lnTo>
                  <a:pt x="147" y="13"/>
                </a:lnTo>
                <a:lnTo>
                  <a:pt x="154" y="11"/>
                </a:lnTo>
                <a:lnTo>
                  <a:pt x="160" y="9"/>
                </a:lnTo>
                <a:lnTo>
                  <a:pt x="168" y="7"/>
                </a:lnTo>
                <a:lnTo>
                  <a:pt x="177" y="5"/>
                </a:lnTo>
                <a:lnTo>
                  <a:pt x="185" y="3"/>
                </a:lnTo>
                <a:lnTo>
                  <a:pt x="193" y="1"/>
                </a:lnTo>
                <a:lnTo>
                  <a:pt x="202" y="1"/>
                </a:lnTo>
                <a:lnTo>
                  <a:pt x="210" y="1"/>
                </a:lnTo>
                <a:lnTo>
                  <a:pt x="219" y="0"/>
                </a:lnTo>
                <a:lnTo>
                  <a:pt x="227" y="0"/>
                </a:lnTo>
                <a:lnTo>
                  <a:pt x="227" y="0"/>
                </a:lnTo>
                <a:lnTo>
                  <a:pt x="231" y="0"/>
                </a:lnTo>
                <a:lnTo>
                  <a:pt x="236" y="1"/>
                </a:lnTo>
                <a:lnTo>
                  <a:pt x="242" y="1"/>
                </a:lnTo>
                <a:lnTo>
                  <a:pt x="248" y="3"/>
                </a:lnTo>
                <a:lnTo>
                  <a:pt x="256" y="5"/>
                </a:lnTo>
                <a:lnTo>
                  <a:pt x="261" y="7"/>
                </a:lnTo>
                <a:lnTo>
                  <a:pt x="269" y="9"/>
                </a:lnTo>
                <a:lnTo>
                  <a:pt x="275" y="11"/>
                </a:lnTo>
                <a:lnTo>
                  <a:pt x="282" y="13"/>
                </a:lnTo>
                <a:lnTo>
                  <a:pt x="288" y="15"/>
                </a:lnTo>
                <a:lnTo>
                  <a:pt x="294" y="17"/>
                </a:lnTo>
                <a:lnTo>
                  <a:pt x="299" y="21"/>
                </a:lnTo>
                <a:lnTo>
                  <a:pt x="303" y="22"/>
                </a:lnTo>
                <a:lnTo>
                  <a:pt x="307" y="24"/>
                </a:lnTo>
                <a:lnTo>
                  <a:pt x="311" y="28"/>
                </a:lnTo>
                <a:lnTo>
                  <a:pt x="313" y="30"/>
                </a:lnTo>
                <a:lnTo>
                  <a:pt x="313" y="30"/>
                </a:lnTo>
                <a:lnTo>
                  <a:pt x="317" y="36"/>
                </a:lnTo>
                <a:lnTo>
                  <a:pt x="320" y="42"/>
                </a:lnTo>
                <a:lnTo>
                  <a:pt x="324" y="47"/>
                </a:lnTo>
                <a:lnTo>
                  <a:pt x="328" y="55"/>
                </a:lnTo>
                <a:lnTo>
                  <a:pt x="332" y="61"/>
                </a:lnTo>
                <a:lnTo>
                  <a:pt x="338" y="64"/>
                </a:lnTo>
                <a:lnTo>
                  <a:pt x="341" y="68"/>
                </a:lnTo>
                <a:lnTo>
                  <a:pt x="349" y="68"/>
                </a:lnTo>
                <a:lnTo>
                  <a:pt x="349" y="68"/>
                </a:lnTo>
                <a:lnTo>
                  <a:pt x="353" y="68"/>
                </a:lnTo>
                <a:lnTo>
                  <a:pt x="359" y="68"/>
                </a:lnTo>
                <a:lnTo>
                  <a:pt x="362" y="66"/>
                </a:lnTo>
                <a:lnTo>
                  <a:pt x="368" y="64"/>
                </a:lnTo>
                <a:lnTo>
                  <a:pt x="372" y="62"/>
                </a:lnTo>
                <a:lnTo>
                  <a:pt x="376" y="61"/>
                </a:lnTo>
                <a:lnTo>
                  <a:pt x="379" y="59"/>
                </a:lnTo>
                <a:lnTo>
                  <a:pt x="383" y="57"/>
                </a:lnTo>
                <a:lnTo>
                  <a:pt x="387" y="55"/>
                </a:lnTo>
                <a:lnTo>
                  <a:pt x="391" y="53"/>
                </a:lnTo>
                <a:lnTo>
                  <a:pt x="397" y="51"/>
                </a:lnTo>
                <a:lnTo>
                  <a:pt x="400" y="49"/>
                </a:lnTo>
                <a:lnTo>
                  <a:pt x="404" y="47"/>
                </a:lnTo>
                <a:lnTo>
                  <a:pt x="410" y="45"/>
                </a:lnTo>
                <a:lnTo>
                  <a:pt x="414" y="45"/>
                </a:lnTo>
                <a:lnTo>
                  <a:pt x="420" y="45"/>
                </a:lnTo>
                <a:lnTo>
                  <a:pt x="420" y="45"/>
                </a:lnTo>
                <a:lnTo>
                  <a:pt x="427" y="45"/>
                </a:lnTo>
                <a:lnTo>
                  <a:pt x="435" y="47"/>
                </a:lnTo>
                <a:lnTo>
                  <a:pt x="441" y="49"/>
                </a:lnTo>
                <a:lnTo>
                  <a:pt x="448" y="51"/>
                </a:lnTo>
                <a:lnTo>
                  <a:pt x="454" y="55"/>
                </a:lnTo>
                <a:lnTo>
                  <a:pt x="460" y="59"/>
                </a:lnTo>
                <a:lnTo>
                  <a:pt x="465" y="62"/>
                </a:lnTo>
                <a:lnTo>
                  <a:pt x="471" y="66"/>
                </a:lnTo>
                <a:lnTo>
                  <a:pt x="477" y="70"/>
                </a:lnTo>
                <a:lnTo>
                  <a:pt x="482" y="74"/>
                </a:lnTo>
                <a:lnTo>
                  <a:pt x="490" y="78"/>
                </a:lnTo>
                <a:lnTo>
                  <a:pt x="496" y="80"/>
                </a:lnTo>
                <a:lnTo>
                  <a:pt x="503" y="83"/>
                </a:lnTo>
                <a:lnTo>
                  <a:pt x="511" y="85"/>
                </a:lnTo>
                <a:lnTo>
                  <a:pt x="519" y="85"/>
                </a:lnTo>
                <a:lnTo>
                  <a:pt x="528" y="87"/>
                </a:lnTo>
                <a:lnTo>
                  <a:pt x="528" y="87"/>
                </a:lnTo>
                <a:lnTo>
                  <a:pt x="538" y="85"/>
                </a:lnTo>
                <a:lnTo>
                  <a:pt x="547" y="85"/>
                </a:lnTo>
                <a:lnTo>
                  <a:pt x="557" y="82"/>
                </a:lnTo>
                <a:lnTo>
                  <a:pt x="565" y="80"/>
                </a:lnTo>
                <a:lnTo>
                  <a:pt x="570" y="76"/>
                </a:lnTo>
                <a:lnTo>
                  <a:pt x="578" y="72"/>
                </a:lnTo>
                <a:lnTo>
                  <a:pt x="586" y="68"/>
                </a:lnTo>
                <a:lnTo>
                  <a:pt x="591" y="64"/>
                </a:lnTo>
                <a:lnTo>
                  <a:pt x="597" y="61"/>
                </a:lnTo>
                <a:lnTo>
                  <a:pt x="605" y="57"/>
                </a:lnTo>
                <a:lnTo>
                  <a:pt x="612" y="53"/>
                </a:lnTo>
                <a:lnTo>
                  <a:pt x="620" y="49"/>
                </a:lnTo>
                <a:lnTo>
                  <a:pt x="627" y="45"/>
                </a:lnTo>
                <a:lnTo>
                  <a:pt x="637" y="43"/>
                </a:lnTo>
                <a:lnTo>
                  <a:pt x="647" y="42"/>
                </a:lnTo>
                <a:lnTo>
                  <a:pt x="658" y="42"/>
                </a:lnTo>
                <a:lnTo>
                  <a:pt x="658" y="42"/>
                </a:lnTo>
                <a:lnTo>
                  <a:pt x="668" y="42"/>
                </a:lnTo>
                <a:lnTo>
                  <a:pt x="675" y="43"/>
                </a:lnTo>
                <a:lnTo>
                  <a:pt x="683" y="45"/>
                </a:lnTo>
                <a:lnTo>
                  <a:pt x="689" y="47"/>
                </a:lnTo>
                <a:lnTo>
                  <a:pt x="696" y="49"/>
                </a:lnTo>
                <a:lnTo>
                  <a:pt x="702" y="53"/>
                </a:lnTo>
                <a:lnTo>
                  <a:pt x="706" y="55"/>
                </a:lnTo>
                <a:lnTo>
                  <a:pt x="711" y="59"/>
                </a:lnTo>
                <a:lnTo>
                  <a:pt x="717" y="61"/>
                </a:lnTo>
                <a:lnTo>
                  <a:pt x="723" y="64"/>
                </a:lnTo>
                <a:lnTo>
                  <a:pt x="727" y="66"/>
                </a:lnTo>
                <a:lnTo>
                  <a:pt x="732" y="70"/>
                </a:lnTo>
                <a:lnTo>
                  <a:pt x="738" y="72"/>
                </a:lnTo>
                <a:lnTo>
                  <a:pt x="746" y="74"/>
                </a:lnTo>
                <a:lnTo>
                  <a:pt x="751" y="74"/>
                </a:lnTo>
                <a:lnTo>
                  <a:pt x="759" y="76"/>
                </a:lnTo>
                <a:lnTo>
                  <a:pt x="759" y="76"/>
                </a:lnTo>
                <a:lnTo>
                  <a:pt x="763" y="74"/>
                </a:lnTo>
                <a:lnTo>
                  <a:pt x="769" y="72"/>
                </a:lnTo>
                <a:lnTo>
                  <a:pt x="774" y="70"/>
                </a:lnTo>
                <a:lnTo>
                  <a:pt x="780" y="66"/>
                </a:lnTo>
                <a:lnTo>
                  <a:pt x="788" y="62"/>
                </a:lnTo>
                <a:lnTo>
                  <a:pt x="793" y="59"/>
                </a:lnTo>
                <a:lnTo>
                  <a:pt x="799" y="55"/>
                </a:lnTo>
                <a:lnTo>
                  <a:pt x="807" y="49"/>
                </a:lnTo>
                <a:lnTo>
                  <a:pt x="814" y="45"/>
                </a:lnTo>
                <a:lnTo>
                  <a:pt x="820" y="40"/>
                </a:lnTo>
                <a:lnTo>
                  <a:pt x="828" y="36"/>
                </a:lnTo>
                <a:lnTo>
                  <a:pt x="835" y="32"/>
                </a:lnTo>
                <a:lnTo>
                  <a:pt x="843" y="28"/>
                </a:lnTo>
                <a:lnTo>
                  <a:pt x="851" y="24"/>
                </a:lnTo>
                <a:lnTo>
                  <a:pt x="856" y="22"/>
                </a:lnTo>
                <a:lnTo>
                  <a:pt x="864" y="22"/>
                </a:lnTo>
                <a:lnTo>
                  <a:pt x="864" y="17"/>
                </a:lnTo>
                <a:lnTo>
                  <a:pt x="864" y="17"/>
                </a:lnTo>
                <a:lnTo>
                  <a:pt x="868" y="24"/>
                </a:lnTo>
                <a:lnTo>
                  <a:pt x="874" y="32"/>
                </a:lnTo>
                <a:lnTo>
                  <a:pt x="879" y="38"/>
                </a:lnTo>
                <a:lnTo>
                  <a:pt x="885" y="43"/>
                </a:lnTo>
                <a:lnTo>
                  <a:pt x="889" y="51"/>
                </a:lnTo>
                <a:lnTo>
                  <a:pt x="895" y="57"/>
                </a:lnTo>
                <a:lnTo>
                  <a:pt x="900" y="64"/>
                </a:lnTo>
                <a:lnTo>
                  <a:pt x="906" y="72"/>
                </a:lnTo>
                <a:lnTo>
                  <a:pt x="906" y="125"/>
                </a:lnTo>
                <a:lnTo>
                  <a:pt x="906" y="125"/>
                </a:lnTo>
                <a:lnTo>
                  <a:pt x="910" y="127"/>
                </a:lnTo>
                <a:lnTo>
                  <a:pt x="912" y="129"/>
                </a:lnTo>
                <a:lnTo>
                  <a:pt x="917" y="131"/>
                </a:lnTo>
                <a:lnTo>
                  <a:pt x="921" y="131"/>
                </a:lnTo>
                <a:lnTo>
                  <a:pt x="927" y="133"/>
                </a:lnTo>
                <a:lnTo>
                  <a:pt x="933" y="135"/>
                </a:lnTo>
                <a:lnTo>
                  <a:pt x="938" y="135"/>
                </a:lnTo>
                <a:lnTo>
                  <a:pt x="944" y="137"/>
                </a:lnTo>
                <a:lnTo>
                  <a:pt x="944" y="137"/>
                </a:lnTo>
                <a:lnTo>
                  <a:pt x="944" y="141"/>
                </a:lnTo>
                <a:lnTo>
                  <a:pt x="942" y="145"/>
                </a:lnTo>
                <a:lnTo>
                  <a:pt x="942" y="148"/>
                </a:lnTo>
                <a:lnTo>
                  <a:pt x="942" y="152"/>
                </a:lnTo>
                <a:lnTo>
                  <a:pt x="944" y="156"/>
                </a:lnTo>
                <a:lnTo>
                  <a:pt x="944" y="160"/>
                </a:lnTo>
                <a:lnTo>
                  <a:pt x="944" y="166"/>
                </a:lnTo>
                <a:lnTo>
                  <a:pt x="944" y="171"/>
                </a:lnTo>
                <a:lnTo>
                  <a:pt x="944" y="171"/>
                </a:lnTo>
                <a:lnTo>
                  <a:pt x="944" y="181"/>
                </a:lnTo>
                <a:lnTo>
                  <a:pt x="942" y="190"/>
                </a:lnTo>
                <a:lnTo>
                  <a:pt x="938" y="198"/>
                </a:lnTo>
                <a:lnTo>
                  <a:pt x="935" y="204"/>
                </a:lnTo>
                <a:lnTo>
                  <a:pt x="929" y="209"/>
                </a:lnTo>
                <a:lnTo>
                  <a:pt x="923" y="215"/>
                </a:lnTo>
                <a:lnTo>
                  <a:pt x="916" y="221"/>
                </a:lnTo>
                <a:lnTo>
                  <a:pt x="910" y="225"/>
                </a:lnTo>
                <a:lnTo>
                  <a:pt x="902" y="228"/>
                </a:lnTo>
                <a:lnTo>
                  <a:pt x="895" y="234"/>
                </a:lnTo>
                <a:lnTo>
                  <a:pt x="887" y="238"/>
                </a:lnTo>
                <a:lnTo>
                  <a:pt x="879" y="244"/>
                </a:lnTo>
                <a:lnTo>
                  <a:pt x="874" y="249"/>
                </a:lnTo>
                <a:lnTo>
                  <a:pt x="868" y="255"/>
                </a:lnTo>
                <a:lnTo>
                  <a:pt x="864" y="263"/>
                </a:lnTo>
                <a:lnTo>
                  <a:pt x="858" y="272"/>
                </a:lnTo>
                <a:lnTo>
                  <a:pt x="858" y="272"/>
                </a:lnTo>
                <a:lnTo>
                  <a:pt x="856" y="278"/>
                </a:lnTo>
                <a:lnTo>
                  <a:pt x="853" y="284"/>
                </a:lnTo>
                <a:lnTo>
                  <a:pt x="849" y="290"/>
                </a:lnTo>
                <a:lnTo>
                  <a:pt x="845" y="295"/>
                </a:lnTo>
                <a:lnTo>
                  <a:pt x="841" y="303"/>
                </a:lnTo>
                <a:lnTo>
                  <a:pt x="839" y="309"/>
                </a:lnTo>
                <a:lnTo>
                  <a:pt x="835" y="312"/>
                </a:lnTo>
                <a:lnTo>
                  <a:pt x="835" y="316"/>
                </a:lnTo>
                <a:lnTo>
                  <a:pt x="835" y="316"/>
                </a:lnTo>
                <a:lnTo>
                  <a:pt x="835" y="320"/>
                </a:lnTo>
                <a:lnTo>
                  <a:pt x="835" y="326"/>
                </a:lnTo>
                <a:lnTo>
                  <a:pt x="835" y="330"/>
                </a:lnTo>
                <a:lnTo>
                  <a:pt x="835" y="335"/>
                </a:lnTo>
                <a:lnTo>
                  <a:pt x="835" y="341"/>
                </a:lnTo>
                <a:lnTo>
                  <a:pt x="837" y="345"/>
                </a:lnTo>
                <a:lnTo>
                  <a:pt x="835" y="349"/>
                </a:lnTo>
                <a:lnTo>
                  <a:pt x="835" y="352"/>
                </a:lnTo>
                <a:lnTo>
                  <a:pt x="835" y="352"/>
                </a:lnTo>
                <a:lnTo>
                  <a:pt x="833" y="354"/>
                </a:lnTo>
                <a:lnTo>
                  <a:pt x="830" y="358"/>
                </a:lnTo>
                <a:lnTo>
                  <a:pt x="826" y="362"/>
                </a:lnTo>
                <a:lnTo>
                  <a:pt x="820" y="366"/>
                </a:lnTo>
                <a:lnTo>
                  <a:pt x="814" y="370"/>
                </a:lnTo>
                <a:lnTo>
                  <a:pt x="811" y="375"/>
                </a:lnTo>
                <a:lnTo>
                  <a:pt x="807" y="379"/>
                </a:lnTo>
                <a:lnTo>
                  <a:pt x="803" y="385"/>
                </a:lnTo>
                <a:lnTo>
                  <a:pt x="803" y="385"/>
                </a:lnTo>
                <a:lnTo>
                  <a:pt x="803" y="387"/>
                </a:lnTo>
                <a:lnTo>
                  <a:pt x="801" y="393"/>
                </a:lnTo>
                <a:lnTo>
                  <a:pt x="801" y="396"/>
                </a:lnTo>
                <a:lnTo>
                  <a:pt x="801" y="402"/>
                </a:lnTo>
                <a:lnTo>
                  <a:pt x="801" y="408"/>
                </a:lnTo>
                <a:lnTo>
                  <a:pt x="799" y="412"/>
                </a:lnTo>
                <a:lnTo>
                  <a:pt x="797" y="417"/>
                </a:lnTo>
                <a:lnTo>
                  <a:pt x="793" y="419"/>
                </a:lnTo>
                <a:lnTo>
                  <a:pt x="793" y="419"/>
                </a:lnTo>
                <a:lnTo>
                  <a:pt x="790" y="423"/>
                </a:lnTo>
                <a:lnTo>
                  <a:pt x="784" y="427"/>
                </a:lnTo>
                <a:lnTo>
                  <a:pt x="780" y="431"/>
                </a:lnTo>
                <a:lnTo>
                  <a:pt x="776" y="434"/>
                </a:lnTo>
                <a:lnTo>
                  <a:pt x="772" y="438"/>
                </a:lnTo>
                <a:lnTo>
                  <a:pt x="767" y="442"/>
                </a:lnTo>
                <a:lnTo>
                  <a:pt x="763" y="446"/>
                </a:lnTo>
                <a:lnTo>
                  <a:pt x="761" y="450"/>
                </a:lnTo>
                <a:lnTo>
                  <a:pt x="757" y="455"/>
                </a:lnTo>
                <a:lnTo>
                  <a:pt x="753" y="459"/>
                </a:lnTo>
                <a:lnTo>
                  <a:pt x="751" y="465"/>
                </a:lnTo>
                <a:lnTo>
                  <a:pt x="748" y="471"/>
                </a:lnTo>
                <a:lnTo>
                  <a:pt x="746" y="476"/>
                </a:lnTo>
                <a:lnTo>
                  <a:pt x="744" y="482"/>
                </a:lnTo>
                <a:lnTo>
                  <a:pt x="742" y="490"/>
                </a:lnTo>
                <a:lnTo>
                  <a:pt x="740" y="497"/>
                </a:lnTo>
                <a:lnTo>
                  <a:pt x="740" y="497"/>
                </a:lnTo>
                <a:lnTo>
                  <a:pt x="740" y="501"/>
                </a:lnTo>
                <a:lnTo>
                  <a:pt x="738" y="509"/>
                </a:lnTo>
                <a:lnTo>
                  <a:pt x="734" y="515"/>
                </a:lnTo>
                <a:lnTo>
                  <a:pt x="730" y="522"/>
                </a:lnTo>
                <a:lnTo>
                  <a:pt x="727" y="532"/>
                </a:lnTo>
                <a:lnTo>
                  <a:pt x="723" y="539"/>
                </a:lnTo>
                <a:lnTo>
                  <a:pt x="717" y="549"/>
                </a:lnTo>
                <a:lnTo>
                  <a:pt x="713" y="559"/>
                </a:lnTo>
                <a:lnTo>
                  <a:pt x="708" y="566"/>
                </a:lnTo>
                <a:lnTo>
                  <a:pt x="702" y="574"/>
                </a:lnTo>
                <a:lnTo>
                  <a:pt x="696" y="581"/>
                </a:lnTo>
                <a:lnTo>
                  <a:pt x="692" y="587"/>
                </a:lnTo>
                <a:lnTo>
                  <a:pt x="687" y="593"/>
                </a:lnTo>
                <a:lnTo>
                  <a:pt x="681" y="597"/>
                </a:lnTo>
                <a:lnTo>
                  <a:pt x="677" y="600"/>
                </a:lnTo>
                <a:lnTo>
                  <a:pt x="673" y="600"/>
                </a:lnTo>
                <a:lnTo>
                  <a:pt x="673" y="600"/>
                </a:lnTo>
                <a:lnTo>
                  <a:pt x="666" y="599"/>
                </a:lnTo>
                <a:lnTo>
                  <a:pt x="660" y="595"/>
                </a:lnTo>
                <a:lnTo>
                  <a:pt x="654" y="589"/>
                </a:lnTo>
                <a:lnTo>
                  <a:pt x="648" y="581"/>
                </a:lnTo>
                <a:lnTo>
                  <a:pt x="643" y="572"/>
                </a:lnTo>
                <a:lnTo>
                  <a:pt x="637" y="564"/>
                </a:lnTo>
                <a:lnTo>
                  <a:pt x="629" y="557"/>
                </a:lnTo>
                <a:lnTo>
                  <a:pt x="622" y="549"/>
                </a:lnTo>
                <a:lnTo>
                  <a:pt x="622" y="549"/>
                </a:lnTo>
                <a:lnTo>
                  <a:pt x="622" y="551"/>
                </a:lnTo>
                <a:lnTo>
                  <a:pt x="620" y="555"/>
                </a:lnTo>
                <a:lnTo>
                  <a:pt x="618" y="557"/>
                </a:lnTo>
                <a:lnTo>
                  <a:pt x="614" y="560"/>
                </a:lnTo>
                <a:lnTo>
                  <a:pt x="612" y="562"/>
                </a:lnTo>
                <a:lnTo>
                  <a:pt x="608" y="566"/>
                </a:lnTo>
                <a:lnTo>
                  <a:pt x="606" y="568"/>
                </a:lnTo>
                <a:lnTo>
                  <a:pt x="603" y="568"/>
                </a:lnTo>
                <a:lnTo>
                  <a:pt x="603" y="568"/>
                </a:lnTo>
                <a:lnTo>
                  <a:pt x="595" y="568"/>
                </a:lnTo>
                <a:lnTo>
                  <a:pt x="586" y="570"/>
                </a:lnTo>
                <a:lnTo>
                  <a:pt x="578" y="574"/>
                </a:lnTo>
                <a:lnTo>
                  <a:pt x="568" y="576"/>
                </a:lnTo>
                <a:lnTo>
                  <a:pt x="559" y="581"/>
                </a:lnTo>
                <a:lnTo>
                  <a:pt x="549" y="587"/>
                </a:lnTo>
                <a:lnTo>
                  <a:pt x="540" y="593"/>
                </a:lnTo>
                <a:lnTo>
                  <a:pt x="532" y="599"/>
                </a:lnTo>
                <a:lnTo>
                  <a:pt x="523" y="606"/>
                </a:lnTo>
                <a:lnTo>
                  <a:pt x="515" y="614"/>
                </a:lnTo>
                <a:lnTo>
                  <a:pt x="507" y="621"/>
                </a:lnTo>
                <a:lnTo>
                  <a:pt x="500" y="629"/>
                </a:lnTo>
                <a:lnTo>
                  <a:pt x="494" y="637"/>
                </a:lnTo>
                <a:lnTo>
                  <a:pt x="488" y="644"/>
                </a:lnTo>
                <a:lnTo>
                  <a:pt x="484" y="652"/>
                </a:lnTo>
                <a:lnTo>
                  <a:pt x="481" y="660"/>
                </a:lnTo>
                <a:lnTo>
                  <a:pt x="481" y="660"/>
                </a:lnTo>
                <a:lnTo>
                  <a:pt x="479" y="665"/>
                </a:lnTo>
                <a:lnTo>
                  <a:pt x="477" y="669"/>
                </a:lnTo>
                <a:lnTo>
                  <a:pt x="477" y="675"/>
                </a:lnTo>
                <a:lnTo>
                  <a:pt x="475" y="679"/>
                </a:lnTo>
                <a:lnTo>
                  <a:pt x="473" y="684"/>
                </a:lnTo>
                <a:lnTo>
                  <a:pt x="473" y="690"/>
                </a:lnTo>
                <a:lnTo>
                  <a:pt x="471" y="694"/>
                </a:lnTo>
                <a:lnTo>
                  <a:pt x="471" y="700"/>
                </a:lnTo>
                <a:lnTo>
                  <a:pt x="469" y="703"/>
                </a:lnTo>
                <a:lnTo>
                  <a:pt x="467" y="709"/>
                </a:lnTo>
                <a:lnTo>
                  <a:pt x="467" y="715"/>
                </a:lnTo>
                <a:lnTo>
                  <a:pt x="465" y="719"/>
                </a:lnTo>
                <a:lnTo>
                  <a:pt x="463" y="724"/>
                </a:lnTo>
                <a:lnTo>
                  <a:pt x="462" y="728"/>
                </a:lnTo>
                <a:lnTo>
                  <a:pt x="460" y="732"/>
                </a:lnTo>
                <a:lnTo>
                  <a:pt x="458" y="738"/>
                </a:lnTo>
                <a:lnTo>
                  <a:pt x="454" y="736"/>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8" name="Freeform 31">
            <a:extLst>
              <a:ext uri="{FF2B5EF4-FFF2-40B4-BE49-F238E27FC236}">
                <a16:creationId xmlns:a16="http://schemas.microsoft.com/office/drawing/2014/main" xmlns="" id="{1C7A8E68-7060-4FB4-89B9-17B4778D49D8}"/>
              </a:ext>
            </a:extLst>
          </p:cNvPr>
          <p:cNvSpPr>
            <a:spLocks/>
          </p:cNvSpPr>
          <p:nvPr/>
        </p:nvSpPr>
        <p:spPr bwMode="auto">
          <a:xfrm>
            <a:off x="1446345" y="3196004"/>
            <a:ext cx="178777" cy="338503"/>
          </a:xfrm>
          <a:custGeom>
            <a:avLst/>
            <a:gdLst/>
            <a:ahLst/>
            <a:cxnLst>
              <a:cxn ang="0">
                <a:pos x="147" y="485"/>
              </a:cxn>
              <a:cxn ang="0">
                <a:pos x="143" y="489"/>
              </a:cxn>
              <a:cxn ang="0">
                <a:pos x="141" y="344"/>
              </a:cxn>
              <a:cxn ang="0">
                <a:pos x="145" y="321"/>
              </a:cxn>
              <a:cxn ang="0">
                <a:pos x="154" y="306"/>
              </a:cxn>
              <a:cxn ang="0">
                <a:pos x="162" y="294"/>
              </a:cxn>
              <a:cxn ang="0">
                <a:pos x="166" y="275"/>
              </a:cxn>
              <a:cxn ang="0">
                <a:pos x="168" y="254"/>
              </a:cxn>
              <a:cxn ang="0">
                <a:pos x="173" y="241"/>
              </a:cxn>
              <a:cxn ang="0">
                <a:pos x="187" y="224"/>
              </a:cxn>
              <a:cxn ang="0">
                <a:pos x="202" y="206"/>
              </a:cxn>
              <a:cxn ang="0">
                <a:pos x="219" y="189"/>
              </a:cxn>
              <a:cxn ang="0">
                <a:pos x="231" y="168"/>
              </a:cxn>
              <a:cxn ang="0">
                <a:pos x="236" y="143"/>
              </a:cxn>
              <a:cxn ang="0">
                <a:pos x="232" y="122"/>
              </a:cxn>
              <a:cxn ang="0">
                <a:pos x="225" y="101"/>
              </a:cxn>
              <a:cxn ang="0">
                <a:pos x="221" y="79"/>
              </a:cxn>
              <a:cxn ang="0">
                <a:pos x="221" y="71"/>
              </a:cxn>
              <a:cxn ang="0">
                <a:pos x="221" y="61"/>
              </a:cxn>
              <a:cxn ang="0">
                <a:pos x="221" y="50"/>
              </a:cxn>
              <a:cxn ang="0">
                <a:pos x="217" y="52"/>
              </a:cxn>
              <a:cxn ang="0">
                <a:pos x="194" y="25"/>
              </a:cxn>
              <a:cxn ang="0">
                <a:pos x="168" y="2"/>
              </a:cxn>
              <a:cxn ang="0">
                <a:pos x="158" y="2"/>
              </a:cxn>
              <a:cxn ang="0">
                <a:pos x="137" y="14"/>
              </a:cxn>
              <a:cxn ang="0">
                <a:pos x="122" y="25"/>
              </a:cxn>
              <a:cxn ang="0">
                <a:pos x="120" y="37"/>
              </a:cxn>
              <a:cxn ang="0">
                <a:pos x="110" y="61"/>
              </a:cxn>
              <a:cxn ang="0">
                <a:pos x="87" y="77"/>
              </a:cxn>
              <a:cxn ang="0">
                <a:pos x="68" y="79"/>
              </a:cxn>
              <a:cxn ang="0">
                <a:pos x="47" y="80"/>
              </a:cxn>
              <a:cxn ang="0">
                <a:pos x="28" y="90"/>
              </a:cxn>
              <a:cxn ang="0">
                <a:pos x="13" y="103"/>
              </a:cxn>
              <a:cxn ang="0">
                <a:pos x="4" y="122"/>
              </a:cxn>
              <a:cxn ang="0">
                <a:pos x="0" y="145"/>
              </a:cxn>
              <a:cxn ang="0">
                <a:pos x="2" y="166"/>
              </a:cxn>
              <a:cxn ang="0">
                <a:pos x="15" y="191"/>
              </a:cxn>
              <a:cxn ang="0">
                <a:pos x="32" y="214"/>
              </a:cxn>
              <a:cxn ang="0">
                <a:pos x="49" y="237"/>
              </a:cxn>
              <a:cxn ang="0">
                <a:pos x="61" y="262"/>
              </a:cxn>
              <a:cxn ang="0">
                <a:pos x="65" y="283"/>
              </a:cxn>
              <a:cxn ang="0">
                <a:pos x="63" y="315"/>
              </a:cxn>
              <a:cxn ang="0">
                <a:pos x="57" y="348"/>
              </a:cxn>
              <a:cxn ang="0">
                <a:pos x="51" y="378"/>
              </a:cxn>
              <a:cxn ang="0">
                <a:pos x="46" y="411"/>
              </a:cxn>
              <a:cxn ang="0">
                <a:pos x="44" y="447"/>
              </a:cxn>
              <a:cxn ang="0">
                <a:pos x="44" y="464"/>
              </a:cxn>
              <a:cxn ang="0">
                <a:pos x="51" y="481"/>
              </a:cxn>
              <a:cxn ang="0">
                <a:pos x="61" y="493"/>
              </a:cxn>
              <a:cxn ang="0">
                <a:pos x="68" y="494"/>
              </a:cxn>
              <a:cxn ang="0">
                <a:pos x="84" y="493"/>
              </a:cxn>
              <a:cxn ang="0">
                <a:pos x="97" y="491"/>
              </a:cxn>
              <a:cxn ang="0">
                <a:pos x="112" y="489"/>
              </a:cxn>
              <a:cxn ang="0">
                <a:pos x="128" y="485"/>
              </a:cxn>
              <a:cxn ang="0">
                <a:pos x="143" y="483"/>
              </a:cxn>
            </a:cxnLst>
            <a:rect l="0" t="0" r="r" b="b"/>
            <a:pathLst>
              <a:path w="236" h="494">
                <a:moveTo>
                  <a:pt x="147" y="485"/>
                </a:moveTo>
                <a:lnTo>
                  <a:pt x="147" y="485"/>
                </a:lnTo>
                <a:lnTo>
                  <a:pt x="147" y="485"/>
                </a:lnTo>
                <a:lnTo>
                  <a:pt x="147" y="487"/>
                </a:lnTo>
                <a:lnTo>
                  <a:pt x="145" y="489"/>
                </a:lnTo>
                <a:lnTo>
                  <a:pt x="143" y="489"/>
                </a:lnTo>
                <a:lnTo>
                  <a:pt x="143" y="353"/>
                </a:lnTo>
                <a:lnTo>
                  <a:pt x="143" y="353"/>
                </a:lnTo>
                <a:lnTo>
                  <a:pt x="141" y="344"/>
                </a:lnTo>
                <a:lnTo>
                  <a:pt x="141" y="334"/>
                </a:lnTo>
                <a:lnTo>
                  <a:pt x="143" y="327"/>
                </a:lnTo>
                <a:lnTo>
                  <a:pt x="145" y="321"/>
                </a:lnTo>
                <a:lnTo>
                  <a:pt x="149" y="315"/>
                </a:lnTo>
                <a:lnTo>
                  <a:pt x="152" y="309"/>
                </a:lnTo>
                <a:lnTo>
                  <a:pt x="154" y="306"/>
                </a:lnTo>
                <a:lnTo>
                  <a:pt x="158" y="300"/>
                </a:lnTo>
                <a:lnTo>
                  <a:pt x="158" y="300"/>
                </a:lnTo>
                <a:lnTo>
                  <a:pt x="162" y="294"/>
                </a:lnTo>
                <a:lnTo>
                  <a:pt x="164" y="288"/>
                </a:lnTo>
                <a:lnTo>
                  <a:pt x="166" y="281"/>
                </a:lnTo>
                <a:lnTo>
                  <a:pt x="166" y="275"/>
                </a:lnTo>
                <a:lnTo>
                  <a:pt x="166" y="267"/>
                </a:lnTo>
                <a:lnTo>
                  <a:pt x="168" y="262"/>
                </a:lnTo>
                <a:lnTo>
                  <a:pt x="168" y="254"/>
                </a:lnTo>
                <a:lnTo>
                  <a:pt x="171" y="246"/>
                </a:lnTo>
                <a:lnTo>
                  <a:pt x="171" y="246"/>
                </a:lnTo>
                <a:lnTo>
                  <a:pt x="173" y="241"/>
                </a:lnTo>
                <a:lnTo>
                  <a:pt x="177" y="233"/>
                </a:lnTo>
                <a:lnTo>
                  <a:pt x="181" y="227"/>
                </a:lnTo>
                <a:lnTo>
                  <a:pt x="187" y="224"/>
                </a:lnTo>
                <a:lnTo>
                  <a:pt x="192" y="218"/>
                </a:lnTo>
                <a:lnTo>
                  <a:pt x="198" y="212"/>
                </a:lnTo>
                <a:lnTo>
                  <a:pt x="202" y="206"/>
                </a:lnTo>
                <a:lnTo>
                  <a:pt x="208" y="201"/>
                </a:lnTo>
                <a:lnTo>
                  <a:pt x="213" y="197"/>
                </a:lnTo>
                <a:lnTo>
                  <a:pt x="219" y="189"/>
                </a:lnTo>
                <a:lnTo>
                  <a:pt x="223" y="184"/>
                </a:lnTo>
                <a:lnTo>
                  <a:pt x="227" y="176"/>
                </a:lnTo>
                <a:lnTo>
                  <a:pt x="231" y="168"/>
                </a:lnTo>
                <a:lnTo>
                  <a:pt x="234" y="161"/>
                </a:lnTo>
                <a:lnTo>
                  <a:pt x="234" y="153"/>
                </a:lnTo>
                <a:lnTo>
                  <a:pt x="236" y="143"/>
                </a:lnTo>
                <a:lnTo>
                  <a:pt x="236" y="143"/>
                </a:lnTo>
                <a:lnTo>
                  <a:pt x="234" y="132"/>
                </a:lnTo>
                <a:lnTo>
                  <a:pt x="232" y="122"/>
                </a:lnTo>
                <a:lnTo>
                  <a:pt x="231" y="115"/>
                </a:lnTo>
                <a:lnTo>
                  <a:pt x="229" y="109"/>
                </a:lnTo>
                <a:lnTo>
                  <a:pt x="225" y="101"/>
                </a:lnTo>
                <a:lnTo>
                  <a:pt x="223" y="94"/>
                </a:lnTo>
                <a:lnTo>
                  <a:pt x="221" y="86"/>
                </a:lnTo>
                <a:lnTo>
                  <a:pt x="221" y="79"/>
                </a:lnTo>
                <a:lnTo>
                  <a:pt x="221" y="79"/>
                </a:lnTo>
                <a:lnTo>
                  <a:pt x="221" y="75"/>
                </a:lnTo>
                <a:lnTo>
                  <a:pt x="221" y="71"/>
                </a:lnTo>
                <a:lnTo>
                  <a:pt x="221" y="67"/>
                </a:lnTo>
                <a:lnTo>
                  <a:pt x="221" y="63"/>
                </a:lnTo>
                <a:lnTo>
                  <a:pt x="221" y="61"/>
                </a:lnTo>
                <a:lnTo>
                  <a:pt x="221" y="58"/>
                </a:lnTo>
                <a:lnTo>
                  <a:pt x="221" y="54"/>
                </a:lnTo>
                <a:lnTo>
                  <a:pt x="221" y="50"/>
                </a:lnTo>
                <a:lnTo>
                  <a:pt x="225" y="58"/>
                </a:lnTo>
                <a:lnTo>
                  <a:pt x="225" y="58"/>
                </a:lnTo>
                <a:lnTo>
                  <a:pt x="217" y="52"/>
                </a:lnTo>
                <a:lnTo>
                  <a:pt x="211" y="44"/>
                </a:lnTo>
                <a:lnTo>
                  <a:pt x="202" y="37"/>
                </a:lnTo>
                <a:lnTo>
                  <a:pt x="194" y="25"/>
                </a:lnTo>
                <a:lnTo>
                  <a:pt x="185" y="16"/>
                </a:lnTo>
                <a:lnTo>
                  <a:pt x="177" y="8"/>
                </a:lnTo>
                <a:lnTo>
                  <a:pt x="168" y="2"/>
                </a:lnTo>
                <a:lnTo>
                  <a:pt x="162" y="0"/>
                </a:lnTo>
                <a:lnTo>
                  <a:pt x="162" y="0"/>
                </a:lnTo>
                <a:lnTo>
                  <a:pt x="158" y="2"/>
                </a:lnTo>
                <a:lnTo>
                  <a:pt x="152" y="4"/>
                </a:lnTo>
                <a:lnTo>
                  <a:pt x="145" y="8"/>
                </a:lnTo>
                <a:lnTo>
                  <a:pt x="137" y="14"/>
                </a:lnTo>
                <a:lnTo>
                  <a:pt x="131" y="18"/>
                </a:lnTo>
                <a:lnTo>
                  <a:pt x="126" y="21"/>
                </a:lnTo>
                <a:lnTo>
                  <a:pt x="122" y="25"/>
                </a:lnTo>
                <a:lnTo>
                  <a:pt x="120" y="29"/>
                </a:lnTo>
                <a:lnTo>
                  <a:pt x="120" y="29"/>
                </a:lnTo>
                <a:lnTo>
                  <a:pt x="120" y="37"/>
                </a:lnTo>
                <a:lnTo>
                  <a:pt x="118" y="46"/>
                </a:lnTo>
                <a:lnTo>
                  <a:pt x="114" y="54"/>
                </a:lnTo>
                <a:lnTo>
                  <a:pt x="110" y="61"/>
                </a:lnTo>
                <a:lnTo>
                  <a:pt x="105" y="67"/>
                </a:lnTo>
                <a:lnTo>
                  <a:pt x="97" y="73"/>
                </a:lnTo>
                <a:lnTo>
                  <a:pt x="87" y="77"/>
                </a:lnTo>
                <a:lnTo>
                  <a:pt x="76" y="79"/>
                </a:lnTo>
                <a:lnTo>
                  <a:pt x="76" y="79"/>
                </a:lnTo>
                <a:lnTo>
                  <a:pt x="68" y="79"/>
                </a:lnTo>
                <a:lnTo>
                  <a:pt x="61" y="79"/>
                </a:lnTo>
                <a:lnTo>
                  <a:pt x="55" y="80"/>
                </a:lnTo>
                <a:lnTo>
                  <a:pt x="47" y="80"/>
                </a:lnTo>
                <a:lnTo>
                  <a:pt x="42" y="84"/>
                </a:lnTo>
                <a:lnTo>
                  <a:pt x="34" y="86"/>
                </a:lnTo>
                <a:lnTo>
                  <a:pt x="28" y="90"/>
                </a:lnTo>
                <a:lnTo>
                  <a:pt x="23" y="94"/>
                </a:lnTo>
                <a:lnTo>
                  <a:pt x="19" y="98"/>
                </a:lnTo>
                <a:lnTo>
                  <a:pt x="13" y="103"/>
                </a:lnTo>
                <a:lnTo>
                  <a:pt x="9" y="109"/>
                </a:lnTo>
                <a:lnTo>
                  <a:pt x="5" y="115"/>
                </a:lnTo>
                <a:lnTo>
                  <a:pt x="4" y="122"/>
                </a:lnTo>
                <a:lnTo>
                  <a:pt x="2" y="128"/>
                </a:lnTo>
                <a:lnTo>
                  <a:pt x="0" y="138"/>
                </a:lnTo>
                <a:lnTo>
                  <a:pt x="0" y="145"/>
                </a:lnTo>
                <a:lnTo>
                  <a:pt x="0" y="145"/>
                </a:lnTo>
                <a:lnTo>
                  <a:pt x="0" y="157"/>
                </a:lnTo>
                <a:lnTo>
                  <a:pt x="2" y="166"/>
                </a:lnTo>
                <a:lnTo>
                  <a:pt x="5" y="174"/>
                </a:lnTo>
                <a:lnTo>
                  <a:pt x="9" y="184"/>
                </a:lnTo>
                <a:lnTo>
                  <a:pt x="15" y="191"/>
                </a:lnTo>
                <a:lnTo>
                  <a:pt x="21" y="199"/>
                </a:lnTo>
                <a:lnTo>
                  <a:pt x="26" y="206"/>
                </a:lnTo>
                <a:lnTo>
                  <a:pt x="32" y="214"/>
                </a:lnTo>
                <a:lnTo>
                  <a:pt x="38" y="222"/>
                </a:lnTo>
                <a:lnTo>
                  <a:pt x="44" y="229"/>
                </a:lnTo>
                <a:lnTo>
                  <a:pt x="49" y="237"/>
                </a:lnTo>
                <a:lnTo>
                  <a:pt x="53" y="245"/>
                </a:lnTo>
                <a:lnTo>
                  <a:pt x="59" y="252"/>
                </a:lnTo>
                <a:lnTo>
                  <a:pt x="61" y="262"/>
                </a:lnTo>
                <a:lnTo>
                  <a:pt x="63" y="271"/>
                </a:lnTo>
                <a:lnTo>
                  <a:pt x="65" y="283"/>
                </a:lnTo>
                <a:lnTo>
                  <a:pt x="65" y="283"/>
                </a:lnTo>
                <a:lnTo>
                  <a:pt x="65" y="292"/>
                </a:lnTo>
                <a:lnTo>
                  <a:pt x="63" y="304"/>
                </a:lnTo>
                <a:lnTo>
                  <a:pt x="63" y="315"/>
                </a:lnTo>
                <a:lnTo>
                  <a:pt x="61" y="327"/>
                </a:lnTo>
                <a:lnTo>
                  <a:pt x="59" y="336"/>
                </a:lnTo>
                <a:lnTo>
                  <a:pt x="57" y="348"/>
                </a:lnTo>
                <a:lnTo>
                  <a:pt x="55" y="357"/>
                </a:lnTo>
                <a:lnTo>
                  <a:pt x="53" y="369"/>
                </a:lnTo>
                <a:lnTo>
                  <a:pt x="51" y="378"/>
                </a:lnTo>
                <a:lnTo>
                  <a:pt x="49" y="390"/>
                </a:lnTo>
                <a:lnTo>
                  <a:pt x="47" y="399"/>
                </a:lnTo>
                <a:lnTo>
                  <a:pt x="46" y="411"/>
                </a:lnTo>
                <a:lnTo>
                  <a:pt x="46" y="422"/>
                </a:lnTo>
                <a:lnTo>
                  <a:pt x="44" y="433"/>
                </a:lnTo>
                <a:lnTo>
                  <a:pt x="44" y="447"/>
                </a:lnTo>
                <a:lnTo>
                  <a:pt x="44" y="458"/>
                </a:lnTo>
                <a:lnTo>
                  <a:pt x="44" y="458"/>
                </a:lnTo>
                <a:lnTo>
                  <a:pt x="44" y="464"/>
                </a:lnTo>
                <a:lnTo>
                  <a:pt x="46" y="470"/>
                </a:lnTo>
                <a:lnTo>
                  <a:pt x="47" y="475"/>
                </a:lnTo>
                <a:lnTo>
                  <a:pt x="51" y="481"/>
                </a:lnTo>
                <a:lnTo>
                  <a:pt x="53" y="487"/>
                </a:lnTo>
                <a:lnTo>
                  <a:pt x="57" y="491"/>
                </a:lnTo>
                <a:lnTo>
                  <a:pt x="61" y="493"/>
                </a:lnTo>
                <a:lnTo>
                  <a:pt x="65" y="494"/>
                </a:lnTo>
                <a:lnTo>
                  <a:pt x="65" y="494"/>
                </a:lnTo>
                <a:lnTo>
                  <a:pt x="68" y="494"/>
                </a:lnTo>
                <a:lnTo>
                  <a:pt x="74" y="494"/>
                </a:lnTo>
                <a:lnTo>
                  <a:pt x="78" y="494"/>
                </a:lnTo>
                <a:lnTo>
                  <a:pt x="84" y="493"/>
                </a:lnTo>
                <a:lnTo>
                  <a:pt x="87" y="493"/>
                </a:lnTo>
                <a:lnTo>
                  <a:pt x="93" y="493"/>
                </a:lnTo>
                <a:lnTo>
                  <a:pt x="97" y="491"/>
                </a:lnTo>
                <a:lnTo>
                  <a:pt x="103" y="491"/>
                </a:lnTo>
                <a:lnTo>
                  <a:pt x="108" y="489"/>
                </a:lnTo>
                <a:lnTo>
                  <a:pt x="112" y="489"/>
                </a:lnTo>
                <a:lnTo>
                  <a:pt x="118" y="487"/>
                </a:lnTo>
                <a:lnTo>
                  <a:pt x="124" y="487"/>
                </a:lnTo>
                <a:lnTo>
                  <a:pt x="128" y="485"/>
                </a:lnTo>
                <a:lnTo>
                  <a:pt x="133" y="485"/>
                </a:lnTo>
                <a:lnTo>
                  <a:pt x="139" y="483"/>
                </a:lnTo>
                <a:lnTo>
                  <a:pt x="143" y="483"/>
                </a:lnTo>
                <a:lnTo>
                  <a:pt x="147" y="485"/>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79" name="Freeform 32">
            <a:extLst>
              <a:ext uri="{FF2B5EF4-FFF2-40B4-BE49-F238E27FC236}">
                <a16:creationId xmlns:a16="http://schemas.microsoft.com/office/drawing/2014/main" xmlns="" id="{9DCD8185-EB0C-406B-92E8-D861FCCB9D05}"/>
              </a:ext>
            </a:extLst>
          </p:cNvPr>
          <p:cNvSpPr>
            <a:spLocks/>
          </p:cNvSpPr>
          <p:nvPr/>
        </p:nvSpPr>
        <p:spPr bwMode="auto">
          <a:xfrm>
            <a:off x="1396522" y="3264877"/>
            <a:ext cx="98181" cy="278423"/>
          </a:xfrm>
          <a:custGeom>
            <a:avLst/>
            <a:gdLst/>
            <a:ahLst/>
            <a:cxnLst>
              <a:cxn ang="0">
                <a:pos x="67" y="27"/>
              </a:cxn>
              <a:cxn ang="0">
                <a:pos x="65" y="35"/>
              </a:cxn>
              <a:cxn ang="0">
                <a:pos x="65" y="42"/>
              </a:cxn>
              <a:cxn ang="0">
                <a:pos x="65" y="56"/>
              </a:cxn>
              <a:cxn ang="0">
                <a:pos x="74" y="83"/>
              </a:cxn>
              <a:cxn ang="0">
                <a:pos x="91" y="105"/>
              </a:cxn>
              <a:cxn ang="0">
                <a:pos x="109" y="128"/>
              </a:cxn>
              <a:cxn ang="0">
                <a:pos x="124" y="151"/>
              </a:cxn>
              <a:cxn ang="0">
                <a:pos x="130" y="182"/>
              </a:cxn>
              <a:cxn ang="0">
                <a:pos x="128" y="203"/>
              </a:cxn>
              <a:cxn ang="0">
                <a:pos x="124" y="235"/>
              </a:cxn>
              <a:cxn ang="0">
                <a:pos x="118" y="268"/>
              </a:cxn>
              <a:cxn ang="0">
                <a:pos x="112" y="298"/>
              </a:cxn>
              <a:cxn ang="0">
                <a:pos x="109" y="332"/>
              </a:cxn>
              <a:cxn ang="0">
                <a:pos x="109" y="357"/>
              </a:cxn>
              <a:cxn ang="0">
                <a:pos x="112" y="374"/>
              </a:cxn>
              <a:cxn ang="0">
                <a:pos x="122" y="390"/>
              </a:cxn>
              <a:cxn ang="0">
                <a:pos x="130" y="393"/>
              </a:cxn>
              <a:cxn ang="0">
                <a:pos x="109" y="401"/>
              </a:cxn>
              <a:cxn ang="0">
                <a:pos x="91" y="407"/>
              </a:cxn>
              <a:cxn ang="0">
                <a:pos x="78" y="407"/>
              </a:cxn>
              <a:cxn ang="0">
                <a:pos x="55" y="393"/>
              </a:cxn>
              <a:cxn ang="0">
                <a:pos x="36" y="363"/>
              </a:cxn>
              <a:cxn ang="0">
                <a:pos x="32" y="342"/>
              </a:cxn>
              <a:cxn ang="0">
                <a:pos x="34" y="329"/>
              </a:cxn>
              <a:cxn ang="0">
                <a:pos x="40" y="317"/>
              </a:cxn>
              <a:cxn ang="0">
                <a:pos x="40" y="311"/>
              </a:cxn>
              <a:cxn ang="0">
                <a:pos x="40" y="302"/>
              </a:cxn>
              <a:cxn ang="0">
                <a:pos x="40" y="298"/>
              </a:cxn>
              <a:cxn ang="0">
                <a:pos x="40" y="292"/>
              </a:cxn>
              <a:cxn ang="0">
                <a:pos x="42" y="285"/>
              </a:cxn>
              <a:cxn ang="0">
                <a:pos x="44" y="271"/>
              </a:cxn>
              <a:cxn ang="0">
                <a:pos x="46" y="258"/>
              </a:cxn>
              <a:cxn ang="0">
                <a:pos x="48" y="243"/>
              </a:cxn>
              <a:cxn ang="0">
                <a:pos x="49" y="229"/>
              </a:cxn>
              <a:cxn ang="0">
                <a:pos x="48" y="218"/>
              </a:cxn>
              <a:cxn ang="0">
                <a:pos x="40" y="205"/>
              </a:cxn>
              <a:cxn ang="0">
                <a:pos x="30" y="195"/>
              </a:cxn>
              <a:cxn ang="0">
                <a:pos x="28" y="184"/>
              </a:cxn>
              <a:cxn ang="0">
                <a:pos x="34" y="168"/>
              </a:cxn>
              <a:cxn ang="0">
                <a:pos x="40" y="157"/>
              </a:cxn>
              <a:cxn ang="0">
                <a:pos x="40" y="147"/>
              </a:cxn>
              <a:cxn ang="0">
                <a:pos x="32" y="134"/>
              </a:cxn>
              <a:cxn ang="0">
                <a:pos x="25" y="119"/>
              </a:cxn>
              <a:cxn ang="0">
                <a:pos x="23" y="105"/>
              </a:cxn>
              <a:cxn ang="0">
                <a:pos x="23" y="92"/>
              </a:cxn>
              <a:cxn ang="0">
                <a:pos x="23" y="84"/>
              </a:cxn>
              <a:cxn ang="0">
                <a:pos x="23" y="75"/>
              </a:cxn>
              <a:cxn ang="0">
                <a:pos x="11" y="58"/>
              </a:cxn>
              <a:cxn ang="0">
                <a:pos x="0" y="37"/>
              </a:cxn>
              <a:cxn ang="0">
                <a:pos x="0" y="21"/>
              </a:cxn>
              <a:cxn ang="0">
                <a:pos x="2" y="8"/>
              </a:cxn>
              <a:cxn ang="0">
                <a:pos x="9" y="0"/>
              </a:cxn>
              <a:cxn ang="0">
                <a:pos x="21" y="0"/>
              </a:cxn>
              <a:cxn ang="0">
                <a:pos x="40" y="8"/>
              </a:cxn>
              <a:cxn ang="0">
                <a:pos x="61" y="18"/>
              </a:cxn>
            </a:cxnLst>
            <a:rect l="0" t="0" r="r" b="b"/>
            <a:pathLst>
              <a:path w="130" h="407">
                <a:moveTo>
                  <a:pt x="67" y="23"/>
                </a:moveTo>
                <a:lnTo>
                  <a:pt x="67" y="23"/>
                </a:lnTo>
                <a:lnTo>
                  <a:pt x="67" y="27"/>
                </a:lnTo>
                <a:lnTo>
                  <a:pt x="65" y="29"/>
                </a:lnTo>
                <a:lnTo>
                  <a:pt x="65" y="31"/>
                </a:lnTo>
                <a:lnTo>
                  <a:pt x="65" y="35"/>
                </a:lnTo>
                <a:lnTo>
                  <a:pt x="65" y="37"/>
                </a:lnTo>
                <a:lnTo>
                  <a:pt x="65" y="39"/>
                </a:lnTo>
                <a:lnTo>
                  <a:pt x="65" y="42"/>
                </a:lnTo>
                <a:lnTo>
                  <a:pt x="65" y="44"/>
                </a:lnTo>
                <a:lnTo>
                  <a:pt x="65" y="44"/>
                </a:lnTo>
                <a:lnTo>
                  <a:pt x="65" y="56"/>
                </a:lnTo>
                <a:lnTo>
                  <a:pt x="67" y="65"/>
                </a:lnTo>
                <a:lnTo>
                  <a:pt x="70" y="73"/>
                </a:lnTo>
                <a:lnTo>
                  <a:pt x="74" y="83"/>
                </a:lnTo>
                <a:lnTo>
                  <a:pt x="80" y="90"/>
                </a:lnTo>
                <a:lnTo>
                  <a:pt x="86" y="98"/>
                </a:lnTo>
                <a:lnTo>
                  <a:pt x="91" y="105"/>
                </a:lnTo>
                <a:lnTo>
                  <a:pt x="97" y="113"/>
                </a:lnTo>
                <a:lnTo>
                  <a:pt x="103" y="121"/>
                </a:lnTo>
                <a:lnTo>
                  <a:pt x="109" y="128"/>
                </a:lnTo>
                <a:lnTo>
                  <a:pt x="114" y="136"/>
                </a:lnTo>
                <a:lnTo>
                  <a:pt x="118" y="144"/>
                </a:lnTo>
                <a:lnTo>
                  <a:pt x="124" y="151"/>
                </a:lnTo>
                <a:lnTo>
                  <a:pt x="126" y="161"/>
                </a:lnTo>
                <a:lnTo>
                  <a:pt x="128" y="170"/>
                </a:lnTo>
                <a:lnTo>
                  <a:pt x="130" y="182"/>
                </a:lnTo>
                <a:lnTo>
                  <a:pt x="130" y="182"/>
                </a:lnTo>
                <a:lnTo>
                  <a:pt x="130" y="191"/>
                </a:lnTo>
                <a:lnTo>
                  <a:pt x="128" y="203"/>
                </a:lnTo>
                <a:lnTo>
                  <a:pt x="128" y="214"/>
                </a:lnTo>
                <a:lnTo>
                  <a:pt x="126" y="226"/>
                </a:lnTo>
                <a:lnTo>
                  <a:pt x="124" y="235"/>
                </a:lnTo>
                <a:lnTo>
                  <a:pt x="122" y="247"/>
                </a:lnTo>
                <a:lnTo>
                  <a:pt x="120" y="256"/>
                </a:lnTo>
                <a:lnTo>
                  <a:pt x="118" y="268"/>
                </a:lnTo>
                <a:lnTo>
                  <a:pt x="116" y="277"/>
                </a:lnTo>
                <a:lnTo>
                  <a:pt x="114" y="289"/>
                </a:lnTo>
                <a:lnTo>
                  <a:pt x="112" y="298"/>
                </a:lnTo>
                <a:lnTo>
                  <a:pt x="111" y="310"/>
                </a:lnTo>
                <a:lnTo>
                  <a:pt x="111" y="321"/>
                </a:lnTo>
                <a:lnTo>
                  <a:pt x="109" y="332"/>
                </a:lnTo>
                <a:lnTo>
                  <a:pt x="109" y="346"/>
                </a:lnTo>
                <a:lnTo>
                  <a:pt x="109" y="357"/>
                </a:lnTo>
                <a:lnTo>
                  <a:pt x="109" y="357"/>
                </a:lnTo>
                <a:lnTo>
                  <a:pt x="109" y="363"/>
                </a:lnTo>
                <a:lnTo>
                  <a:pt x="111" y="369"/>
                </a:lnTo>
                <a:lnTo>
                  <a:pt x="112" y="374"/>
                </a:lnTo>
                <a:lnTo>
                  <a:pt x="116" y="380"/>
                </a:lnTo>
                <a:lnTo>
                  <a:pt x="118" y="386"/>
                </a:lnTo>
                <a:lnTo>
                  <a:pt x="122" y="390"/>
                </a:lnTo>
                <a:lnTo>
                  <a:pt x="126" y="392"/>
                </a:lnTo>
                <a:lnTo>
                  <a:pt x="130" y="393"/>
                </a:lnTo>
                <a:lnTo>
                  <a:pt x="130" y="393"/>
                </a:lnTo>
                <a:lnTo>
                  <a:pt x="122" y="395"/>
                </a:lnTo>
                <a:lnTo>
                  <a:pt x="116" y="397"/>
                </a:lnTo>
                <a:lnTo>
                  <a:pt x="109" y="401"/>
                </a:lnTo>
                <a:lnTo>
                  <a:pt x="105" y="403"/>
                </a:lnTo>
                <a:lnTo>
                  <a:pt x="99" y="405"/>
                </a:lnTo>
                <a:lnTo>
                  <a:pt x="91" y="407"/>
                </a:lnTo>
                <a:lnTo>
                  <a:pt x="86" y="407"/>
                </a:lnTo>
                <a:lnTo>
                  <a:pt x="78" y="407"/>
                </a:lnTo>
                <a:lnTo>
                  <a:pt x="78" y="407"/>
                </a:lnTo>
                <a:lnTo>
                  <a:pt x="70" y="405"/>
                </a:lnTo>
                <a:lnTo>
                  <a:pt x="63" y="401"/>
                </a:lnTo>
                <a:lnTo>
                  <a:pt x="55" y="393"/>
                </a:lnTo>
                <a:lnTo>
                  <a:pt x="48" y="384"/>
                </a:lnTo>
                <a:lnTo>
                  <a:pt x="42" y="372"/>
                </a:lnTo>
                <a:lnTo>
                  <a:pt x="36" y="363"/>
                </a:lnTo>
                <a:lnTo>
                  <a:pt x="32" y="352"/>
                </a:lnTo>
                <a:lnTo>
                  <a:pt x="32" y="342"/>
                </a:lnTo>
                <a:lnTo>
                  <a:pt x="32" y="342"/>
                </a:lnTo>
                <a:lnTo>
                  <a:pt x="32" y="336"/>
                </a:lnTo>
                <a:lnTo>
                  <a:pt x="32" y="332"/>
                </a:lnTo>
                <a:lnTo>
                  <a:pt x="34" y="329"/>
                </a:lnTo>
                <a:lnTo>
                  <a:pt x="36" y="325"/>
                </a:lnTo>
                <a:lnTo>
                  <a:pt x="38" y="321"/>
                </a:lnTo>
                <a:lnTo>
                  <a:pt x="40" y="317"/>
                </a:lnTo>
                <a:lnTo>
                  <a:pt x="40" y="313"/>
                </a:lnTo>
                <a:lnTo>
                  <a:pt x="40" y="311"/>
                </a:lnTo>
                <a:lnTo>
                  <a:pt x="40" y="311"/>
                </a:lnTo>
                <a:lnTo>
                  <a:pt x="40" y="308"/>
                </a:lnTo>
                <a:lnTo>
                  <a:pt x="40" y="304"/>
                </a:lnTo>
                <a:lnTo>
                  <a:pt x="40" y="302"/>
                </a:lnTo>
                <a:lnTo>
                  <a:pt x="40" y="302"/>
                </a:lnTo>
                <a:lnTo>
                  <a:pt x="40" y="300"/>
                </a:lnTo>
                <a:lnTo>
                  <a:pt x="40" y="298"/>
                </a:lnTo>
                <a:lnTo>
                  <a:pt x="40" y="296"/>
                </a:lnTo>
                <a:lnTo>
                  <a:pt x="40" y="292"/>
                </a:lnTo>
                <a:lnTo>
                  <a:pt x="40" y="292"/>
                </a:lnTo>
                <a:lnTo>
                  <a:pt x="40" y="290"/>
                </a:lnTo>
                <a:lnTo>
                  <a:pt x="42" y="287"/>
                </a:lnTo>
                <a:lnTo>
                  <a:pt x="42" y="285"/>
                </a:lnTo>
                <a:lnTo>
                  <a:pt x="42" y="279"/>
                </a:lnTo>
                <a:lnTo>
                  <a:pt x="44" y="275"/>
                </a:lnTo>
                <a:lnTo>
                  <a:pt x="44" y="271"/>
                </a:lnTo>
                <a:lnTo>
                  <a:pt x="44" y="268"/>
                </a:lnTo>
                <a:lnTo>
                  <a:pt x="46" y="262"/>
                </a:lnTo>
                <a:lnTo>
                  <a:pt x="46" y="258"/>
                </a:lnTo>
                <a:lnTo>
                  <a:pt x="48" y="252"/>
                </a:lnTo>
                <a:lnTo>
                  <a:pt x="48" y="247"/>
                </a:lnTo>
                <a:lnTo>
                  <a:pt x="48" y="243"/>
                </a:lnTo>
                <a:lnTo>
                  <a:pt x="48" y="237"/>
                </a:lnTo>
                <a:lnTo>
                  <a:pt x="49" y="233"/>
                </a:lnTo>
                <a:lnTo>
                  <a:pt x="49" y="229"/>
                </a:lnTo>
                <a:lnTo>
                  <a:pt x="49" y="224"/>
                </a:lnTo>
                <a:lnTo>
                  <a:pt x="49" y="224"/>
                </a:lnTo>
                <a:lnTo>
                  <a:pt x="48" y="218"/>
                </a:lnTo>
                <a:lnTo>
                  <a:pt x="46" y="212"/>
                </a:lnTo>
                <a:lnTo>
                  <a:pt x="42" y="208"/>
                </a:lnTo>
                <a:lnTo>
                  <a:pt x="40" y="205"/>
                </a:lnTo>
                <a:lnTo>
                  <a:pt x="36" y="203"/>
                </a:lnTo>
                <a:lnTo>
                  <a:pt x="32" y="199"/>
                </a:lnTo>
                <a:lnTo>
                  <a:pt x="30" y="195"/>
                </a:lnTo>
                <a:lnTo>
                  <a:pt x="28" y="189"/>
                </a:lnTo>
                <a:lnTo>
                  <a:pt x="28" y="189"/>
                </a:lnTo>
                <a:lnTo>
                  <a:pt x="28" y="184"/>
                </a:lnTo>
                <a:lnTo>
                  <a:pt x="30" y="178"/>
                </a:lnTo>
                <a:lnTo>
                  <a:pt x="32" y="174"/>
                </a:lnTo>
                <a:lnTo>
                  <a:pt x="34" y="168"/>
                </a:lnTo>
                <a:lnTo>
                  <a:pt x="38" y="165"/>
                </a:lnTo>
                <a:lnTo>
                  <a:pt x="38" y="161"/>
                </a:lnTo>
                <a:lnTo>
                  <a:pt x="40" y="157"/>
                </a:lnTo>
                <a:lnTo>
                  <a:pt x="40" y="151"/>
                </a:lnTo>
                <a:lnTo>
                  <a:pt x="40" y="151"/>
                </a:lnTo>
                <a:lnTo>
                  <a:pt x="40" y="147"/>
                </a:lnTo>
                <a:lnTo>
                  <a:pt x="38" y="142"/>
                </a:lnTo>
                <a:lnTo>
                  <a:pt x="34" y="140"/>
                </a:lnTo>
                <a:lnTo>
                  <a:pt x="32" y="134"/>
                </a:lnTo>
                <a:lnTo>
                  <a:pt x="28" y="130"/>
                </a:lnTo>
                <a:lnTo>
                  <a:pt x="27" y="124"/>
                </a:lnTo>
                <a:lnTo>
                  <a:pt x="25" y="119"/>
                </a:lnTo>
                <a:lnTo>
                  <a:pt x="23" y="113"/>
                </a:lnTo>
                <a:lnTo>
                  <a:pt x="23" y="113"/>
                </a:lnTo>
                <a:lnTo>
                  <a:pt x="23" y="105"/>
                </a:lnTo>
                <a:lnTo>
                  <a:pt x="23" y="100"/>
                </a:lnTo>
                <a:lnTo>
                  <a:pt x="23" y="96"/>
                </a:lnTo>
                <a:lnTo>
                  <a:pt x="23" y="92"/>
                </a:lnTo>
                <a:lnTo>
                  <a:pt x="23" y="90"/>
                </a:lnTo>
                <a:lnTo>
                  <a:pt x="23" y="88"/>
                </a:lnTo>
                <a:lnTo>
                  <a:pt x="23" y="84"/>
                </a:lnTo>
                <a:lnTo>
                  <a:pt x="23" y="81"/>
                </a:lnTo>
                <a:lnTo>
                  <a:pt x="23" y="81"/>
                </a:lnTo>
                <a:lnTo>
                  <a:pt x="23" y="75"/>
                </a:lnTo>
                <a:lnTo>
                  <a:pt x="19" y="69"/>
                </a:lnTo>
                <a:lnTo>
                  <a:pt x="15" y="63"/>
                </a:lnTo>
                <a:lnTo>
                  <a:pt x="11" y="58"/>
                </a:lnTo>
                <a:lnTo>
                  <a:pt x="8" y="52"/>
                </a:lnTo>
                <a:lnTo>
                  <a:pt x="4" y="44"/>
                </a:lnTo>
                <a:lnTo>
                  <a:pt x="0" y="37"/>
                </a:lnTo>
                <a:lnTo>
                  <a:pt x="0" y="27"/>
                </a:lnTo>
                <a:lnTo>
                  <a:pt x="0" y="27"/>
                </a:lnTo>
                <a:lnTo>
                  <a:pt x="0" y="21"/>
                </a:lnTo>
                <a:lnTo>
                  <a:pt x="0" y="18"/>
                </a:lnTo>
                <a:lnTo>
                  <a:pt x="2" y="14"/>
                </a:lnTo>
                <a:lnTo>
                  <a:pt x="2" y="8"/>
                </a:lnTo>
                <a:lnTo>
                  <a:pt x="4" y="4"/>
                </a:lnTo>
                <a:lnTo>
                  <a:pt x="8" y="2"/>
                </a:lnTo>
                <a:lnTo>
                  <a:pt x="9" y="0"/>
                </a:lnTo>
                <a:lnTo>
                  <a:pt x="13" y="0"/>
                </a:lnTo>
                <a:lnTo>
                  <a:pt x="13" y="0"/>
                </a:lnTo>
                <a:lnTo>
                  <a:pt x="21" y="0"/>
                </a:lnTo>
                <a:lnTo>
                  <a:pt x="28" y="2"/>
                </a:lnTo>
                <a:lnTo>
                  <a:pt x="34" y="6"/>
                </a:lnTo>
                <a:lnTo>
                  <a:pt x="40" y="8"/>
                </a:lnTo>
                <a:lnTo>
                  <a:pt x="48" y="12"/>
                </a:lnTo>
                <a:lnTo>
                  <a:pt x="53" y="16"/>
                </a:lnTo>
                <a:lnTo>
                  <a:pt x="61" y="18"/>
                </a:lnTo>
                <a:lnTo>
                  <a:pt x="70" y="18"/>
                </a:lnTo>
                <a:lnTo>
                  <a:pt x="67" y="23"/>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0" name="Freeform 33">
            <a:extLst>
              <a:ext uri="{FF2B5EF4-FFF2-40B4-BE49-F238E27FC236}">
                <a16:creationId xmlns:a16="http://schemas.microsoft.com/office/drawing/2014/main" xmlns="" id="{38334326-8689-494C-8EA2-8C9C6255784C}"/>
              </a:ext>
            </a:extLst>
          </p:cNvPr>
          <p:cNvSpPr>
            <a:spLocks/>
          </p:cNvSpPr>
          <p:nvPr/>
        </p:nvSpPr>
        <p:spPr bwMode="auto">
          <a:xfrm>
            <a:off x="1200160" y="3261945"/>
            <a:ext cx="256443" cy="351692"/>
          </a:xfrm>
          <a:custGeom>
            <a:avLst/>
            <a:gdLst/>
            <a:ahLst/>
            <a:cxnLst>
              <a:cxn ang="0">
                <a:pos x="246" y="7"/>
              </a:cxn>
              <a:cxn ang="0">
                <a:pos x="227" y="19"/>
              </a:cxn>
              <a:cxn ang="0">
                <a:pos x="202" y="15"/>
              </a:cxn>
              <a:cxn ang="0">
                <a:pos x="68" y="0"/>
              </a:cxn>
              <a:cxn ang="0">
                <a:pos x="47" y="9"/>
              </a:cxn>
              <a:cxn ang="0">
                <a:pos x="38" y="34"/>
              </a:cxn>
              <a:cxn ang="0">
                <a:pos x="38" y="57"/>
              </a:cxn>
              <a:cxn ang="0">
                <a:pos x="38" y="74"/>
              </a:cxn>
              <a:cxn ang="0">
                <a:pos x="38" y="97"/>
              </a:cxn>
              <a:cxn ang="0">
                <a:pos x="42" y="120"/>
              </a:cxn>
              <a:cxn ang="0">
                <a:pos x="49" y="150"/>
              </a:cxn>
              <a:cxn ang="0">
                <a:pos x="57" y="177"/>
              </a:cxn>
              <a:cxn ang="0">
                <a:pos x="59" y="202"/>
              </a:cxn>
              <a:cxn ang="0">
                <a:pos x="51" y="230"/>
              </a:cxn>
              <a:cxn ang="0">
                <a:pos x="36" y="253"/>
              </a:cxn>
              <a:cxn ang="0">
                <a:pos x="26" y="278"/>
              </a:cxn>
              <a:cxn ang="0">
                <a:pos x="28" y="303"/>
              </a:cxn>
              <a:cxn ang="0">
                <a:pos x="24" y="330"/>
              </a:cxn>
              <a:cxn ang="0">
                <a:pos x="5" y="349"/>
              </a:cxn>
              <a:cxn ang="0">
                <a:pos x="1" y="377"/>
              </a:cxn>
              <a:cxn ang="0">
                <a:pos x="7" y="406"/>
              </a:cxn>
              <a:cxn ang="0">
                <a:pos x="22" y="425"/>
              </a:cxn>
              <a:cxn ang="0">
                <a:pos x="36" y="444"/>
              </a:cxn>
              <a:cxn ang="0">
                <a:pos x="36" y="461"/>
              </a:cxn>
              <a:cxn ang="0">
                <a:pos x="38" y="482"/>
              </a:cxn>
              <a:cxn ang="0">
                <a:pos x="74" y="501"/>
              </a:cxn>
              <a:cxn ang="0">
                <a:pos x="101" y="509"/>
              </a:cxn>
              <a:cxn ang="0">
                <a:pos x="125" y="501"/>
              </a:cxn>
              <a:cxn ang="0">
                <a:pos x="145" y="486"/>
              </a:cxn>
              <a:cxn ang="0">
                <a:pos x="167" y="473"/>
              </a:cxn>
              <a:cxn ang="0">
                <a:pos x="196" y="471"/>
              </a:cxn>
              <a:cxn ang="0">
                <a:pos x="219" y="467"/>
              </a:cxn>
              <a:cxn ang="0">
                <a:pos x="246" y="444"/>
              </a:cxn>
              <a:cxn ang="0">
                <a:pos x="272" y="431"/>
              </a:cxn>
              <a:cxn ang="0">
                <a:pos x="299" y="429"/>
              </a:cxn>
              <a:cxn ang="0">
                <a:pos x="322" y="427"/>
              </a:cxn>
              <a:cxn ang="0">
                <a:pos x="339" y="408"/>
              </a:cxn>
              <a:cxn ang="0">
                <a:pos x="309" y="385"/>
              </a:cxn>
              <a:cxn ang="0">
                <a:pos x="293" y="343"/>
              </a:cxn>
              <a:cxn ang="0">
                <a:pos x="299" y="322"/>
              </a:cxn>
              <a:cxn ang="0">
                <a:pos x="301" y="309"/>
              </a:cxn>
              <a:cxn ang="0">
                <a:pos x="301" y="299"/>
              </a:cxn>
              <a:cxn ang="0">
                <a:pos x="303" y="288"/>
              </a:cxn>
              <a:cxn ang="0">
                <a:pos x="305" y="269"/>
              </a:cxn>
              <a:cxn ang="0">
                <a:pos x="309" y="244"/>
              </a:cxn>
              <a:cxn ang="0">
                <a:pos x="310" y="225"/>
              </a:cxn>
              <a:cxn ang="0">
                <a:pos x="297" y="204"/>
              </a:cxn>
              <a:cxn ang="0">
                <a:pos x="289" y="185"/>
              </a:cxn>
              <a:cxn ang="0">
                <a:pos x="299" y="162"/>
              </a:cxn>
              <a:cxn ang="0">
                <a:pos x="299" y="143"/>
              </a:cxn>
              <a:cxn ang="0">
                <a:pos x="286" y="120"/>
              </a:cxn>
              <a:cxn ang="0">
                <a:pos x="284" y="97"/>
              </a:cxn>
              <a:cxn ang="0">
                <a:pos x="284" y="82"/>
              </a:cxn>
              <a:cxn ang="0">
                <a:pos x="272" y="59"/>
              </a:cxn>
              <a:cxn ang="0">
                <a:pos x="261" y="28"/>
              </a:cxn>
              <a:cxn ang="0">
                <a:pos x="261" y="17"/>
              </a:cxn>
            </a:cxnLst>
            <a:rect l="0" t="0" r="r" b="b"/>
            <a:pathLst>
              <a:path w="339" h="509">
                <a:moveTo>
                  <a:pt x="267" y="13"/>
                </a:moveTo>
                <a:lnTo>
                  <a:pt x="267" y="13"/>
                </a:lnTo>
                <a:lnTo>
                  <a:pt x="259" y="7"/>
                </a:lnTo>
                <a:lnTo>
                  <a:pt x="251" y="5"/>
                </a:lnTo>
                <a:lnTo>
                  <a:pt x="246" y="7"/>
                </a:lnTo>
                <a:lnTo>
                  <a:pt x="240" y="9"/>
                </a:lnTo>
                <a:lnTo>
                  <a:pt x="236" y="13"/>
                </a:lnTo>
                <a:lnTo>
                  <a:pt x="232" y="15"/>
                </a:lnTo>
                <a:lnTo>
                  <a:pt x="228" y="19"/>
                </a:lnTo>
                <a:lnTo>
                  <a:pt x="227" y="19"/>
                </a:lnTo>
                <a:lnTo>
                  <a:pt x="227" y="19"/>
                </a:lnTo>
                <a:lnTo>
                  <a:pt x="221" y="19"/>
                </a:lnTo>
                <a:lnTo>
                  <a:pt x="215" y="19"/>
                </a:lnTo>
                <a:lnTo>
                  <a:pt x="209" y="17"/>
                </a:lnTo>
                <a:lnTo>
                  <a:pt x="202" y="15"/>
                </a:lnTo>
                <a:lnTo>
                  <a:pt x="196" y="15"/>
                </a:lnTo>
                <a:lnTo>
                  <a:pt x="188" y="13"/>
                </a:lnTo>
                <a:lnTo>
                  <a:pt x="179" y="13"/>
                </a:lnTo>
                <a:lnTo>
                  <a:pt x="167" y="13"/>
                </a:lnTo>
                <a:lnTo>
                  <a:pt x="68" y="0"/>
                </a:lnTo>
                <a:lnTo>
                  <a:pt x="68" y="0"/>
                </a:lnTo>
                <a:lnTo>
                  <a:pt x="62" y="0"/>
                </a:lnTo>
                <a:lnTo>
                  <a:pt x="57" y="3"/>
                </a:lnTo>
                <a:lnTo>
                  <a:pt x="51" y="5"/>
                </a:lnTo>
                <a:lnTo>
                  <a:pt x="47" y="9"/>
                </a:lnTo>
                <a:lnTo>
                  <a:pt x="43" y="15"/>
                </a:lnTo>
                <a:lnTo>
                  <a:pt x="42" y="21"/>
                </a:lnTo>
                <a:lnTo>
                  <a:pt x="40" y="26"/>
                </a:lnTo>
                <a:lnTo>
                  <a:pt x="38" y="34"/>
                </a:lnTo>
                <a:lnTo>
                  <a:pt x="38" y="34"/>
                </a:lnTo>
                <a:lnTo>
                  <a:pt x="38" y="40"/>
                </a:lnTo>
                <a:lnTo>
                  <a:pt x="38" y="45"/>
                </a:lnTo>
                <a:lnTo>
                  <a:pt x="38" y="49"/>
                </a:lnTo>
                <a:lnTo>
                  <a:pt x="38" y="53"/>
                </a:lnTo>
                <a:lnTo>
                  <a:pt x="38" y="57"/>
                </a:lnTo>
                <a:lnTo>
                  <a:pt x="38" y="61"/>
                </a:lnTo>
                <a:lnTo>
                  <a:pt x="38" y="64"/>
                </a:lnTo>
                <a:lnTo>
                  <a:pt x="38" y="68"/>
                </a:lnTo>
                <a:lnTo>
                  <a:pt x="38" y="70"/>
                </a:lnTo>
                <a:lnTo>
                  <a:pt x="38" y="74"/>
                </a:lnTo>
                <a:lnTo>
                  <a:pt x="38" y="78"/>
                </a:lnTo>
                <a:lnTo>
                  <a:pt x="38" y="82"/>
                </a:lnTo>
                <a:lnTo>
                  <a:pt x="38" y="85"/>
                </a:lnTo>
                <a:lnTo>
                  <a:pt x="38" y="91"/>
                </a:lnTo>
                <a:lnTo>
                  <a:pt x="38" y="97"/>
                </a:lnTo>
                <a:lnTo>
                  <a:pt x="38" y="103"/>
                </a:lnTo>
                <a:lnTo>
                  <a:pt x="38" y="103"/>
                </a:lnTo>
                <a:lnTo>
                  <a:pt x="40" y="108"/>
                </a:lnTo>
                <a:lnTo>
                  <a:pt x="40" y="114"/>
                </a:lnTo>
                <a:lnTo>
                  <a:pt x="42" y="120"/>
                </a:lnTo>
                <a:lnTo>
                  <a:pt x="42" y="127"/>
                </a:lnTo>
                <a:lnTo>
                  <a:pt x="43" y="133"/>
                </a:lnTo>
                <a:lnTo>
                  <a:pt x="45" y="139"/>
                </a:lnTo>
                <a:lnTo>
                  <a:pt x="47" y="143"/>
                </a:lnTo>
                <a:lnTo>
                  <a:pt x="49" y="150"/>
                </a:lnTo>
                <a:lnTo>
                  <a:pt x="51" y="154"/>
                </a:lnTo>
                <a:lnTo>
                  <a:pt x="53" y="160"/>
                </a:lnTo>
                <a:lnTo>
                  <a:pt x="55" y="166"/>
                </a:lnTo>
                <a:lnTo>
                  <a:pt x="57" y="171"/>
                </a:lnTo>
                <a:lnTo>
                  <a:pt x="57" y="177"/>
                </a:lnTo>
                <a:lnTo>
                  <a:pt x="59" y="185"/>
                </a:lnTo>
                <a:lnTo>
                  <a:pt x="59" y="190"/>
                </a:lnTo>
                <a:lnTo>
                  <a:pt x="59" y="196"/>
                </a:lnTo>
                <a:lnTo>
                  <a:pt x="59" y="196"/>
                </a:lnTo>
                <a:lnTo>
                  <a:pt x="59" y="202"/>
                </a:lnTo>
                <a:lnTo>
                  <a:pt x="59" y="209"/>
                </a:lnTo>
                <a:lnTo>
                  <a:pt x="57" y="215"/>
                </a:lnTo>
                <a:lnTo>
                  <a:pt x="55" y="221"/>
                </a:lnTo>
                <a:lnTo>
                  <a:pt x="53" y="225"/>
                </a:lnTo>
                <a:lnTo>
                  <a:pt x="51" y="230"/>
                </a:lnTo>
                <a:lnTo>
                  <a:pt x="47" y="236"/>
                </a:lnTo>
                <a:lnTo>
                  <a:pt x="45" y="240"/>
                </a:lnTo>
                <a:lnTo>
                  <a:pt x="42" y="246"/>
                </a:lnTo>
                <a:lnTo>
                  <a:pt x="40" y="249"/>
                </a:lnTo>
                <a:lnTo>
                  <a:pt x="36" y="253"/>
                </a:lnTo>
                <a:lnTo>
                  <a:pt x="34" y="259"/>
                </a:lnTo>
                <a:lnTo>
                  <a:pt x="32" y="263"/>
                </a:lnTo>
                <a:lnTo>
                  <a:pt x="30" y="269"/>
                </a:lnTo>
                <a:lnTo>
                  <a:pt x="28" y="274"/>
                </a:lnTo>
                <a:lnTo>
                  <a:pt x="26" y="278"/>
                </a:lnTo>
                <a:lnTo>
                  <a:pt x="26" y="278"/>
                </a:lnTo>
                <a:lnTo>
                  <a:pt x="26" y="284"/>
                </a:lnTo>
                <a:lnTo>
                  <a:pt x="26" y="290"/>
                </a:lnTo>
                <a:lnTo>
                  <a:pt x="26" y="297"/>
                </a:lnTo>
                <a:lnTo>
                  <a:pt x="28" y="303"/>
                </a:lnTo>
                <a:lnTo>
                  <a:pt x="28" y="311"/>
                </a:lnTo>
                <a:lnTo>
                  <a:pt x="28" y="318"/>
                </a:lnTo>
                <a:lnTo>
                  <a:pt x="26" y="324"/>
                </a:lnTo>
                <a:lnTo>
                  <a:pt x="24" y="330"/>
                </a:lnTo>
                <a:lnTo>
                  <a:pt x="24" y="330"/>
                </a:lnTo>
                <a:lnTo>
                  <a:pt x="21" y="335"/>
                </a:lnTo>
                <a:lnTo>
                  <a:pt x="17" y="339"/>
                </a:lnTo>
                <a:lnTo>
                  <a:pt x="13" y="343"/>
                </a:lnTo>
                <a:lnTo>
                  <a:pt x="9" y="345"/>
                </a:lnTo>
                <a:lnTo>
                  <a:pt x="5" y="349"/>
                </a:lnTo>
                <a:lnTo>
                  <a:pt x="3" y="354"/>
                </a:lnTo>
                <a:lnTo>
                  <a:pt x="1" y="360"/>
                </a:lnTo>
                <a:lnTo>
                  <a:pt x="0" y="372"/>
                </a:lnTo>
                <a:lnTo>
                  <a:pt x="0" y="372"/>
                </a:lnTo>
                <a:lnTo>
                  <a:pt x="1" y="377"/>
                </a:lnTo>
                <a:lnTo>
                  <a:pt x="1" y="385"/>
                </a:lnTo>
                <a:lnTo>
                  <a:pt x="3" y="391"/>
                </a:lnTo>
                <a:lnTo>
                  <a:pt x="3" y="396"/>
                </a:lnTo>
                <a:lnTo>
                  <a:pt x="5" y="402"/>
                </a:lnTo>
                <a:lnTo>
                  <a:pt x="7" y="406"/>
                </a:lnTo>
                <a:lnTo>
                  <a:pt x="11" y="410"/>
                </a:lnTo>
                <a:lnTo>
                  <a:pt x="13" y="414"/>
                </a:lnTo>
                <a:lnTo>
                  <a:pt x="17" y="417"/>
                </a:lnTo>
                <a:lnTo>
                  <a:pt x="19" y="421"/>
                </a:lnTo>
                <a:lnTo>
                  <a:pt x="22" y="425"/>
                </a:lnTo>
                <a:lnTo>
                  <a:pt x="24" y="429"/>
                </a:lnTo>
                <a:lnTo>
                  <a:pt x="28" y="433"/>
                </a:lnTo>
                <a:lnTo>
                  <a:pt x="30" y="436"/>
                </a:lnTo>
                <a:lnTo>
                  <a:pt x="34" y="440"/>
                </a:lnTo>
                <a:lnTo>
                  <a:pt x="36" y="444"/>
                </a:lnTo>
                <a:lnTo>
                  <a:pt x="36" y="444"/>
                </a:lnTo>
                <a:lnTo>
                  <a:pt x="36" y="446"/>
                </a:lnTo>
                <a:lnTo>
                  <a:pt x="36" y="450"/>
                </a:lnTo>
                <a:lnTo>
                  <a:pt x="36" y="456"/>
                </a:lnTo>
                <a:lnTo>
                  <a:pt x="36" y="461"/>
                </a:lnTo>
                <a:lnTo>
                  <a:pt x="36" y="467"/>
                </a:lnTo>
                <a:lnTo>
                  <a:pt x="36" y="473"/>
                </a:lnTo>
                <a:lnTo>
                  <a:pt x="38" y="478"/>
                </a:lnTo>
                <a:lnTo>
                  <a:pt x="38" y="482"/>
                </a:lnTo>
                <a:lnTo>
                  <a:pt x="38" y="482"/>
                </a:lnTo>
                <a:lnTo>
                  <a:pt x="42" y="484"/>
                </a:lnTo>
                <a:lnTo>
                  <a:pt x="47" y="488"/>
                </a:lnTo>
                <a:lnTo>
                  <a:pt x="55" y="492"/>
                </a:lnTo>
                <a:lnTo>
                  <a:pt x="64" y="497"/>
                </a:lnTo>
                <a:lnTo>
                  <a:pt x="74" y="501"/>
                </a:lnTo>
                <a:lnTo>
                  <a:pt x="83" y="505"/>
                </a:lnTo>
                <a:lnTo>
                  <a:pt x="91" y="507"/>
                </a:lnTo>
                <a:lnTo>
                  <a:pt x="95" y="509"/>
                </a:lnTo>
                <a:lnTo>
                  <a:pt x="95" y="509"/>
                </a:lnTo>
                <a:lnTo>
                  <a:pt x="101" y="509"/>
                </a:lnTo>
                <a:lnTo>
                  <a:pt x="106" y="507"/>
                </a:lnTo>
                <a:lnTo>
                  <a:pt x="112" y="507"/>
                </a:lnTo>
                <a:lnTo>
                  <a:pt x="116" y="505"/>
                </a:lnTo>
                <a:lnTo>
                  <a:pt x="122" y="503"/>
                </a:lnTo>
                <a:lnTo>
                  <a:pt x="125" y="501"/>
                </a:lnTo>
                <a:lnTo>
                  <a:pt x="129" y="497"/>
                </a:lnTo>
                <a:lnTo>
                  <a:pt x="133" y="496"/>
                </a:lnTo>
                <a:lnTo>
                  <a:pt x="137" y="492"/>
                </a:lnTo>
                <a:lnTo>
                  <a:pt x="141" y="488"/>
                </a:lnTo>
                <a:lnTo>
                  <a:pt x="145" y="486"/>
                </a:lnTo>
                <a:lnTo>
                  <a:pt x="148" y="482"/>
                </a:lnTo>
                <a:lnTo>
                  <a:pt x="154" y="480"/>
                </a:lnTo>
                <a:lnTo>
                  <a:pt x="158" y="478"/>
                </a:lnTo>
                <a:lnTo>
                  <a:pt x="164" y="477"/>
                </a:lnTo>
                <a:lnTo>
                  <a:pt x="167" y="473"/>
                </a:lnTo>
                <a:lnTo>
                  <a:pt x="167" y="473"/>
                </a:lnTo>
                <a:lnTo>
                  <a:pt x="177" y="471"/>
                </a:lnTo>
                <a:lnTo>
                  <a:pt x="183" y="471"/>
                </a:lnTo>
                <a:lnTo>
                  <a:pt x="190" y="471"/>
                </a:lnTo>
                <a:lnTo>
                  <a:pt x="196" y="471"/>
                </a:lnTo>
                <a:lnTo>
                  <a:pt x="202" y="473"/>
                </a:lnTo>
                <a:lnTo>
                  <a:pt x="207" y="471"/>
                </a:lnTo>
                <a:lnTo>
                  <a:pt x="213" y="471"/>
                </a:lnTo>
                <a:lnTo>
                  <a:pt x="219" y="467"/>
                </a:lnTo>
                <a:lnTo>
                  <a:pt x="219" y="467"/>
                </a:lnTo>
                <a:lnTo>
                  <a:pt x="225" y="463"/>
                </a:lnTo>
                <a:lnTo>
                  <a:pt x="230" y="459"/>
                </a:lnTo>
                <a:lnTo>
                  <a:pt x="234" y="456"/>
                </a:lnTo>
                <a:lnTo>
                  <a:pt x="240" y="450"/>
                </a:lnTo>
                <a:lnTo>
                  <a:pt x="246" y="444"/>
                </a:lnTo>
                <a:lnTo>
                  <a:pt x="251" y="440"/>
                </a:lnTo>
                <a:lnTo>
                  <a:pt x="259" y="436"/>
                </a:lnTo>
                <a:lnTo>
                  <a:pt x="267" y="433"/>
                </a:lnTo>
                <a:lnTo>
                  <a:pt x="267" y="433"/>
                </a:lnTo>
                <a:lnTo>
                  <a:pt x="272" y="431"/>
                </a:lnTo>
                <a:lnTo>
                  <a:pt x="278" y="429"/>
                </a:lnTo>
                <a:lnTo>
                  <a:pt x="284" y="429"/>
                </a:lnTo>
                <a:lnTo>
                  <a:pt x="289" y="429"/>
                </a:lnTo>
                <a:lnTo>
                  <a:pt x="295" y="429"/>
                </a:lnTo>
                <a:lnTo>
                  <a:pt x="299" y="429"/>
                </a:lnTo>
                <a:lnTo>
                  <a:pt x="305" y="429"/>
                </a:lnTo>
                <a:lnTo>
                  <a:pt x="309" y="429"/>
                </a:lnTo>
                <a:lnTo>
                  <a:pt x="314" y="429"/>
                </a:lnTo>
                <a:lnTo>
                  <a:pt x="318" y="429"/>
                </a:lnTo>
                <a:lnTo>
                  <a:pt x="322" y="427"/>
                </a:lnTo>
                <a:lnTo>
                  <a:pt x="326" y="427"/>
                </a:lnTo>
                <a:lnTo>
                  <a:pt x="330" y="423"/>
                </a:lnTo>
                <a:lnTo>
                  <a:pt x="333" y="419"/>
                </a:lnTo>
                <a:lnTo>
                  <a:pt x="335" y="415"/>
                </a:lnTo>
                <a:lnTo>
                  <a:pt x="339" y="408"/>
                </a:lnTo>
                <a:lnTo>
                  <a:pt x="339" y="408"/>
                </a:lnTo>
                <a:lnTo>
                  <a:pt x="331" y="406"/>
                </a:lnTo>
                <a:lnTo>
                  <a:pt x="324" y="402"/>
                </a:lnTo>
                <a:lnTo>
                  <a:pt x="316" y="394"/>
                </a:lnTo>
                <a:lnTo>
                  <a:pt x="309" y="385"/>
                </a:lnTo>
                <a:lnTo>
                  <a:pt x="303" y="373"/>
                </a:lnTo>
                <a:lnTo>
                  <a:pt x="297" y="364"/>
                </a:lnTo>
                <a:lnTo>
                  <a:pt x="293" y="353"/>
                </a:lnTo>
                <a:lnTo>
                  <a:pt x="293" y="343"/>
                </a:lnTo>
                <a:lnTo>
                  <a:pt x="293" y="343"/>
                </a:lnTo>
                <a:lnTo>
                  <a:pt x="293" y="337"/>
                </a:lnTo>
                <a:lnTo>
                  <a:pt x="293" y="333"/>
                </a:lnTo>
                <a:lnTo>
                  <a:pt x="295" y="330"/>
                </a:lnTo>
                <a:lnTo>
                  <a:pt x="297" y="326"/>
                </a:lnTo>
                <a:lnTo>
                  <a:pt x="299" y="322"/>
                </a:lnTo>
                <a:lnTo>
                  <a:pt x="301" y="318"/>
                </a:lnTo>
                <a:lnTo>
                  <a:pt x="301" y="314"/>
                </a:lnTo>
                <a:lnTo>
                  <a:pt x="301" y="312"/>
                </a:lnTo>
                <a:lnTo>
                  <a:pt x="301" y="312"/>
                </a:lnTo>
                <a:lnTo>
                  <a:pt x="301" y="309"/>
                </a:lnTo>
                <a:lnTo>
                  <a:pt x="301" y="305"/>
                </a:lnTo>
                <a:lnTo>
                  <a:pt x="301" y="303"/>
                </a:lnTo>
                <a:lnTo>
                  <a:pt x="301" y="303"/>
                </a:lnTo>
                <a:lnTo>
                  <a:pt x="301" y="301"/>
                </a:lnTo>
                <a:lnTo>
                  <a:pt x="301" y="299"/>
                </a:lnTo>
                <a:lnTo>
                  <a:pt x="301" y="297"/>
                </a:lnTo>
                <a:lnTo>
                  <a:pt x="301" y="293"/>
                </a:lnTo>
                <a:lnTo>
                  <a:pt x="301" y="293"/>
                </a:lnTo>
                <a:lnTo>
                  <a:pt x="301" y="291"/>
                </a:lnTo>
                <a:lnTo>
                  <a:pt x="303" y="288"/>
                </a:lnTo>
                <a:lnTo>
                  <a:pt x="303" y="286"/>
                </a:lnTo>
                <a:lnTo>
                  <a:pt x="303" y="280"/>
                </a:lnTo>
                <a:lnTo>
                  <a:pt x="305" y="276"/>
                </a:lnTo>
                <a:lnTo>
                  <a:pt x="305" y="272"/>
                </a:lnTo>
                <a:lnTo>
                  <a:pt x="305" y="269"/>
                </a:lnTo>
                <a:lnTo>
                  <a:pt x="307" y="263"/>
                </a:lnTo>
                <a:lnTo>
                  <a:pt x="307" y="259"/>
                </a:lnTo>
                <a:lnTo>
                  <a:pt x="309" y="253"/>
                </a:lnTo>
                <a:lnTo>
                  <a:pt x="309" y="248"/>
                </a:lnTo>
                <a:lnTo>
                  <a:pt x="309" y="244"/>
                </a:lnTo>
                <a:lnTo>
                  <a:pt x="309" y="238"/>
                </a:lnTo>
                <a:lnTo>
                  <a:pt x="310" y="234"/>
                </a:lnTo>
                <a:lnTo>
                  <a:pt x="310" y="230"/>
                </a:lnTo>
                <a:lnTo>
                  <a:pt x="310" y="225"/>
                </a:lnTo>
                <a:lnTo>
                  <a:pt x="310" y="225"/>
                </a:lnTo>
                <a:lnTo>
                  <a:pt x="309" y="219"/>
                </a:lnTo>
                <a:lnTo>
                  <a:pt x="307" y="213"/>
                </a:lnTo>
                <a:lnTo>
                  <a:pt x="303" y="209"/>
                </a:lnTo>
                <a:lnTo>
                  <a:pt x="301" y="206"/>
                </a:lnTo>
                <a:lnTo>
                  <a:pt x="297" y="204"/>
                </a:lnTo>
                <a:lnTo>
                  <a:pt x="293" y="200"/>
                </a:lnTo>
                <a:lnTo>
                  <a:pt x="291" y="196"/>
                </a:lnTo>
                <a:lnTo>
                  <a:pt x="289" y="190"/>
                </a:lnTo>
                <a:lnTo>
                  <a:pt x="289" y="190"/>
                </a:lnTo>
                <a:lnTo>
                  <a:pt x="289" y="185"/>
                </a:lnTo>
                <a:lnTo>
                  <a:pt x="291" y="179"/>
                </a:lnTo>
                <a:lnTo>
                  <a:pt x="293" y="175"/>
                </a:lnTo>
                <a:lnTo>
                  <a:pt x="295" y="169"/>
                </a:lnTo>
                <a:lnTo>
                  <a:pt x="299" y="166"/>
                </a:lnTo>
                <a:lnTo>
                  <a:pt x="299" y="162"/>
                </a:lnTo>
                <a:lnTo>
                  <a:pt x="301" y="158"/>
                </a:lnTo>
                <a:lnTo>
                  <a:pt x="301" y="152"/>
                </a:lnTo>
                <a:lnTo>
                  <a:pt x="301" y="152"/>
                </a:lnTo>
                <a:lnTo>
                  <a:pt x="301" y="148"/>
                </a:lnTo>
                <a:lnTo>
                  <a:pt x="299" y="143"/>
                </a:lnTo>
                <a:lnTo>
                  <a:pt x="295" y="141"/>
                </a:lnTo>
                <a:lnTo>
                  <a:pt x="293" y="135"/>
                </a:lnTo>
                <a:lnTo>
                  <a:pt x="289" y="131"/>
                </a:lnTo>
                <a:lnTo>
                  <a:pt x="288" y="125"/>
                </a:lnTo>
                <a:lnTo>
                  <a:pt x="286" y="120"/>
                </a:lnTo>
                <a:lnTo>
                  <a:pt x="284" y="114"/>
                </a:lnTo>
                <a:lnTo>
                  <a:pt x="284" y="114"/>
                </a:lnTo>
                <a:lnTo>
                  <a:pt x="284" y="106"/>
                </a:lnTo>
                <a:lnTo>
                  <a:pt x="284" y="101"/>
                </a:lnTo>
                <a:lnTo>
                  <a:pt x="284" y="97"/>
                </a:lnTo>
                <a:lnTo>
                  <a:pt x="284" y="93"/>
                </a:lnTo>
                <a:lnTo>
                  <a:pt x="284" y="91"/>
                </a:lnTo>
                <a:lnTo>
                  <a:pt x="284" y="89"/>
                </a:lnTo>
                <a:lnTo>
                  <a:pt x="284" y="85"/>
                </a:lnTo>
                <a:lnTo>
                  <a:pt x="284" y="82"/>
                </a:lnTo>
                <a:lnTo>
                  <a:pt x="284" y="82"/>
                </a:lnTo>
                <a:lnTo>
                  <a:pt x="284" y="76"/>
                </a:lnTo>
                <a:lnTo>
                  <a:pt x="280" y="70"/>
                </a:lnTo>
                <a:lnTo>
                  <a:pt x="276" y="64"/>
                </a:lnTo>
                <a:lnTo>
                  <a:pt x="272" y="59"/>
                </a:lnTo>
                <a:lnTo>
                  <a:pt x="269" y="53"/>
                </a:lnTo>
                <a:lnTo>
                  <a:pt x="265" y="45"/>
                </a:lnTo>
                <a:lnTo>
                  <a:pt x="261" y="38"/>
                </a:lnTo>
                <a:lnTo>
                  <a:pt x="261" y="28"/>
                </a:lnTo>
                <a:lnTo>
                  <a:pt x="261" y="28"/>
                </a:lnTo>
                <a:lnTo>
                  <a:pt x="261" y="26"/>
                </a:lnTo>
                <a:lnTo>
                  <a:pt x="261" y="24"/>
                </a:lnTo>
                <a:lnTo>
                  <a:pt x="261" y="21"/>
                </a:lnTo>
                <a:lnTo>
                  <a:pt x="261" y="19"/>
                </a:lnTo>
                <a:lnTo>
                  <a:pt x="261" y="17"/>
                </a:lnTo>
                <a:lnTo>
                  <a:pt x="263" y="15"/>
                </a:lnTo>
                <a:lnTo>
                  <a:pt x="263" y="13"/>
                </a:lnTo>
                <a:lnTo>
                  <a:pt x="263" y="11"/>
                </a:lnTo>
                <a:lnTo>
                  <a:pt x="267" y="13"/>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1" name="Freeform 34">
            <a:extLst>
              <a:ext uri="{FF2B5EF4-FFF2-40B4-BE49-F238E27FC236}">
                <a16:creationId xmlns:a16="http://schemas.microsoft.com/office/drawing/2014/main" xmlns="" id="{D34B31DD-293A-4EE0-A7FF-CDC4F663BAC4}"/>
              </a:ext>
            </a:extLst>
          </p:cNvPr>
          <p:cNvSpPr>
            <a:spLocks/>
          </p:cNvSpPr>
          <p:nvPr/>
        </p:nvSpPr>
        <p:spPr bwMode="auto">
          <a:xfrm>
            <a:off x="877776" y="3280996"/>
            <a:ext cx="366346" cy="348762"/>
          </a:xfrm>
          <a:custGeom>
            <a:avLst/>
            <a:gdLst/>
            <a:ahLst/>
            <a:cxnLst>
              <a:cxn ang="0">
                <a:pos x="470" y="96"/>
              </a:cxn>
              <a:cxn ang="0">
                <a:pos x="479" y="130"/>
              </a:cxn>
              <a:cxn ang="0">
                <a:pos x="487" y="166"/>
              </a:cxn>
              <a:cxn ang="0">
                <a:pos x="483" y="197"/>
              </a:cxn>
              <a:cxn ang="0">
                <a:pos x="468" y="225"/>
              </a:cxn>
              <a:cxn ang="0">
                <a:pos x="454" y="254"/>
              </a:cxn>
              <a:cxn ang="0">
                <a:pos x="456" y="287"/>
              </a:cxn>
              <a:cxn ang="0">
                <a:pos x="445" y="315"/>
              </a:cxn>
              <a:cxn ang="0">
                <a:pos x="428" y="348"/>
              </a:cxn>
              <a:cxn ang="0">
                <a:pos x="433" y="378"/>
              </a:cxn>
              <a:cxn ang="0">
                <a:pos x="450" y="401"/>
              </a:cxn>
              <a:cxn ang="0">
                <a:pos x="464" y="420"/>
              </a:cxn>
              <a:cxn ang="0">
                <a:pos x="464" y="449"/>
              </a:cxn>
              <a:cxn ang="0">
                <a:pos x="460" y="460"/>
              </a:cxn>
              <a:cxn ang="0">
                <a:pos x="449" y="458"/>
              </a:cxn>
              <a:cxn ang="0">
                <a:pos x="418" y="456"/>
              </a:cxn>
              <a:cxn ang="0">
                <a:pos x="380" y="451"/>
              </a:cxn>
              <a:cxn ang="0">
                <a:pos x="353" y="449"/>
              </a:cxn>
              <a:cxn ang="0">
                <a:pos x="321" y="449"/>
              </a:cxn>
              <a:cxn ang="0">
                <a:pos x="294" y="449"/>
              </a:cxn>
              <a:cxn ang="0">
                <a:pos x="265" y="451"/>
              </a:cxn>
              <a:cxn ang="0">
                <a:pos x="223" y="454"/>
              </a:cxn>
              <a:cxn ang="0">
                <a:pos x="187" y="464"/>
              </a:cxn>
              <a:cxn ang="0">
                <a:pos x="157" y="475"/>
              </a:cxn>
              <a:cxn ang="0">
                <a:pos x="122" y="496"/>
              </a:cxn>
              <a:cxn ang="0">
                <a:pos x="86" y="508"/>
              </a:cxn>
              <a:cxn ang="0">
                <a:pos x="73" y="494"/>
              </a:cxn>
              <a:cxn ang="0">
                <a:pos x="71" y="464"/>
              </a:cxn>
              <a:cxn ang="0">
                <a:pos x="84" y="433"/>
              </a:cxn>
              <a:cxn ang="0">
                <a:pos x="71" y="393"/>
              </a:cxn>
              <a:cxn ang="0">
                <a:pos x="56" y="370"/>
              </a:cxn>
              <a:cxn ang="0">
                <a:pos x="16" y="357"/>
              </a:cxn>
              <a:cxn ang="0">
                <a:pos x="2" y="353"/>
              </a:cxn>
              <a:cxn ang="0">
                <a:pos x="2" y="340"/>
              </a:cxn>
              <a:cxn ang="0">
                <a:pos x="4" y="330"/>
              </a:cxn>
              <a:cxn ang="0">
                <a:pos x="23" y="300"/>
              </a:cxn>
              <a:cxn ang="0">
                <a:pos x="19" y="267"/>
              </a:cxn>
              <a:cxn ang="0">
                <a:pos x="23" y="243"/>
              </a:cxn>
              <a:cxn ang="0">
                <a:pos x="50" y="212"/>
              </a:cxn>
              <a:cxn ang="0">
                <a:pos x="40" y="195"/>
              </a:cxn>
              <a:cxn ang="0">
                <a:pos x="37" y="178"/>
              </a:cxn>
              <a:cxn ang="0">
                <a:pos x="50" y="166"/>
              </a:cxn>
              <a:cxn ang="0">
                <a:pos x="67" y="172"/>
              </a:cxn>
              <a:cxn ang="0">
                <a:pos x="77" y="166"/>
              </a:cxn>
              <a:cxn ang="0">
                <a:pos x="63" y="142"/>
              </a:cxn>
              <a:cxn ang="0">
                <a:pos x="61" y="122"/>
              </a:cxn>
              <a:cxn ang="0">
                <a:pos x="61" y="113"/>
              </a:cxn>
              <a:cxn ang="0">
                <a:pos x="54" y="84"/>
              </a:cxn>
              <a:cxn ang="0">
                <a:pos x="69" y="37"/>
              </a:cxn>
              <a:cxn ang="0">
                <a:pos x="107" y="19"/>
              </a:cxn>
              <a:cxn ang="0">
                <a:pos x="134" y="33"/>
              </a:cxn>
              <a:cxn ang="0">
                <a:pos x="164" y="21"/>
              </a:cxn>
              <a:cxn ang="0">
                <a:pos x="178" y="2"/>
              </a:cxn>
              <a:cxn ang="0">
                <a:pos x="204" y="0"/>
              </a:cxn>
              <a:cxn ang="0">
                <a:pos x="210" y="23"/>
              </a:cxn>
              <a:cxn ang="0">
                <a:pos x="227" y="35"/>
              </a:cxn>
              <a:cxn ang="0">
                <a:pos x="262" y="19"/>
              </a:cxn>
              <a:cxn ang="0">
                <a:pos x="292" y="27"/>
              </a:cxn>
              <a:cxn ang="0">
                <a:pos x="313" y="58"/>
              </a:cxn>
              <a:cxn ang="0">
                <a:pos x="347" y="75"/>
              </a:cxn>
              <a:cxn ang="0">
                <a:pos x="387" y="65"/>
              </a:cxn>
              <a:cxn ang="0">
                <a:pos x="433" y="65"/>
              </a:cxn>
              <a:cxn ang="0">
                <a:pos x="470" y="101"/>
              </a:cxn>
            </a:cxnLst>
            <a:rect l="0" t="0" r="r" b="b"/>
            <a:pathLst>
              <a:path w="487" h="508">
                <a:moveTo>
                  <a:pt x="466" y="79"/>
                </a:moveTo>
                <a:lnTo>
                  <a:pt x="466" y="79"/>
                </a:lnTo>
                <a:lnTo>
                  <a:pt x="466" y="79"/>
                </a:lnTo>
                <a:lnTo>
                  <a:pt x="468" y="84"/>
                </a:lnTo>
                <a:lnTo>
                  <a:pt x="468" y="90"/>
                </a:lnTo>
                <a:lnTo>
                  <a:pt x="470" y="96"/>
                </a:lnTo>
                <a:lnTo>
                  <a:pt x="470" y="103"/>
                </a:lnTo>
                <a:lnTo>
                  <a:pt x="471" y="109"/>
                </a:lnTo>
                <a:lnTo>
                  <a:pt x="473" y="115"/>
                </a:lnTo>
                <a:lnTo>
                  <a:pt x="475" y="119"/>
                </a:lnTo>
                <a:lnTo>
                  <a:pt x="477" y="126"/>
                </a:lnTo>
                <a:lnTo>
                  <a:pt x="479" y="130"/>
                </a:lnTo>
                <a:lnTo>
                  <a:pt x="481" y="136"/>
                </a:lnTo>
                <a:lnTo>
                  <a:pt x="483" y="142"/>
                </a:lnTo>
                <a:lnTo>
                  <a:pt x="485" y="147"/>
                </a:lnTo>
                <a:lnTo>
                  <a:pt x="485" y="153"/>
                </a:lnTo>
                <a:lnTo>
                  <a:pt x="487" y="161"/>
                </a:lnTo>
                <a:lnTo>
                  <a:pt x="487" y="166"/>
                </a:lnTo>
                <a:lnTo>
                  <a:pt x="487" y="172"/>
                </a:lnTo>
                <a:lnTo>
                  <a:pt x="487" y="172"/>
                </a:lnTo>
                <a:lnTo>
                  <a:pt x="487" y="178"/>
                </a:lnTo>
                <a:lnTo>
                  <a:pt x="487" y="185"/>
                </a:lnTo>
                <a:lnTo>
                  <a:pt x="485" y="191"/>
                </a:lnTo>
                <a:lnTo>
                  <a:pt x="483" y="197"/>
                </a:lnTo>
                <a:lnTo>
                  <a:pt x="481" y="201"/>
                </a:lnTo>
                <a:lnTo>
                  <a:pt x="479" y="206"/>
                </a:lnTo>
                <a:lnTo>
                  <a:pt x="475" y="212"/>
                </a:lnTo>
                <a:lnTo>
                  <a:pt x="473" y="216"/>
                </a:lnTo>
                <a:lnTo>
                  <a:pt x="470" y="222"/>
                </a:lnTo>
                <a:lnTo>
                  <a:pt x="468" y="225"/>
                </a:lnTo>
                <a:lnTo>
                  <a:pt x="464" y="229"/>
                </a:lnTo>
                <a:lnTo>
                  <a:pt x="462" y="235"/>
                </a:lnTo>
                <a:lnTo>
                  <a:pt x="460" y="239"/>
                </a:lnTo>
                <a:lnTo>
                  <a:pt x="458" y="245"/>
                </a:lnTo>
                <a:lnTo>
                  <a:pt x="456" y="250"/>
                </a:lnTo>
                <a:lnTo>
                  <a:pt x="454" y="254"/>
                </a:lnTo>
                <a:lnTo>
                  <a:pt x="454" y="254"/>
                </a:lnTo>
                <a:lnTo>
                  <a:pt x="454" y="260"/>
                </a:lnTo>
                <a:lnTo>
                  <a:pt x="454" y="266"/>
                </a:lnTo>
                <a:lnTo>
                  <a:pt x="454" y="273"/>
                </a:lnTo>
                <a:lnTo>
                  <a:pt x="456" y="279"/>
                </a:lnTo>
                <a:lnTo>
                  <a:pt x="456" y="287"/>
                </a:lnTo>
                <a:lnTo>
                  <a:pt x="456" y="294"/>
                </a:lnTo>
                <a:lnTo>
                  <a:pt x="454" y="300"/>
                </a:lnTo>
                <a:lnTo>
                  <a:pt x="452" y="306"/>
                </a:lnTo>
                <a:lnTo>
                  <a:pt x="452" y="306"/>
                </a:lnTo>
                <a:lnTo>
                  <a:pt x="449" y="311"/>
                </a:lnTo>
                <a:lnTo>
                  <a:pt x="445" y="315"/>
                </a:lnTo>
                <a:lnTo>
                  <a:pt x="441" y="319"/>
                </a:lnTo>
                <a:lnTo>
                  <a:pt x="437" y="321"/>
                </a:lnTo>
                <a:lnTo>
                  <a:pt x="433" y="325"/>
                </a:lnTo>
                <a:lnTo>
                  <a:pt x="431" y="330"/>
                </a:lnTo>
                <a:lnTo>
                  <a:pt x="429" y="336"/>
                </a:lnTo>
                <a:lnTo>
                  <a:pt x="428" y="348"/>
                </a:lnTo>
                <a:lnTo>
                  <a:pt x="428" y="348"/>
                </a:lnTo>
                <a:lnTo>
                  <a:pt x="429" y="353"/>
                </a:lnTo>
                <a:lnTo>
                  <a:pt x="429" y="361"/>
                </a:lnTo>
                <a:lnTo>
                  <a:pt x="431" y="367"/>
                </a:lnTo>
                <a:lnTo>
                  <a:pt x="431" y="372"/>
                </a:lnTo>
                <a:lnTo>
                  <a:pt x="433" y="378"/>
                </a:lnTo>
                <a:lnTo>
                  <a:pt x="435" y="382"/>
                </a:lnTo>
                <a:lnTo>
                  <a:pt x="439" y="386"/>
                </a:lnTo>
                <a:lnTo>
                  <a:pt x="441" y="390"/>
                </a:lnTo>
                <a:lnTo>
                  <a:pt x="445" y="393"/>
                </a:lnTo>
                <a:lnTo>
                  <a:pt x="447" y="397"/>
                </a:lnTo>
                <a:lnTo>
                  <a:pt x="450" y="401"/>
                </a:lnTo>
                <a:lnTo>
                  <a:pt x="452" y="405"/>
                </a:lnTo>
                <a:lnTo>
                  <a:pt x="456" y="409"/>
                </a:lnTo>
                <a:lnTo>
                  <a:pt x="458" y="412"/>
                </a:lnTo>
                <a:lnTo>
                  <a:pt x="462" y="416"/>
                </a:lnTo>
                <a:lnTo>
                  <a:pt x="464" y="420"/>
                </a:lnTo>
                <a:lnTo>
                  <a:pt x="464" y="420"/>
                </a:lnTo>
                <a:lnTo>
                  <a:pt x="464" y="422"/>
                </a:lnTo>
                <a:lnTo>
                  <a:pt x="464" y="426"/>
                </a:lnTo>
                <a:lnTo>
                  <a:pt x="464" y="432"/>
                </a:lnTo>
                <a:lnTo>
                  <a:pt x="464" y="437"/>
                </a:lnTo>
                <a:lnTo>
                  <a:pt x="464" y="443"/>
                </a:lnTo>
                <a:lnTo>
                  <a:pt x="464" y="449"/>
                </a:lnTo>
                <a:lnTo>
                  <a:pt x="466" y="454"/>
                </a:lnTo>
                <a:lnTo>
                  <a:pt x="466" y="458"/>
                </a:lnTo>
                <a:lnTo>
                  <a:pt x="466" y="458"/>
                </a:lnTo>
                <a:lnTo>
                  <a:pt x="464" y="460"/>
                </a:lnTo>
                <a:lnTo>
                  <a:pt x="462" y="460"/>
                </a:lnTo>
                <a:lnTo>
                  <a:pt x="460" y="460"/>
                </a:lnTo>
                <a:lnTo>
                  <a:pt x="458" y="460"/>
                </a:lnTo>
                <a:lnTo>
                  <a:pt x="456" y="460"/>
                </a:lnTo>
                <a:lnTo>
                  <a:pt x="452" y="458"/>
                </a:lnTo>
                <a:lnTo>
                  <a:pt x="450" y="458"/>
                </a:lnTo>
                <a:lnTo>
                  <a:pt x="449" y="458"/>
                </a:lnTo>
                <a:lnTo>
                  <a:pt x="449" y="458"/>
                </a:lnTo>
                <a:lnTo>
                  <a:pt x="445" y="458"/>
                </a:lnTo>
                <a:lnTo>
                  <a:pt x="441" y="458"/>
                </a:lnTo>
                <a:lnTo>
                  <a:pt x="435" y="458"/>
                </a:lnTo>
                <a:lnTo>
                  <a:pt x="429" y="458"/>
                </a:lnTo>
                <a:lnTo>
                  <a:pt x="426" y="456"/>
                </a:lnTo>
                <a:lnTo>
                  <a:pt x="418" y="456"/>
                </a:lnTo>
                <a:lnTo>
                  <a:pt x="412" y="456"/>
                </a:lnTo>
                <a:lnTo>
                  <a:pt x="407" y="454"/>
                </a:lnTo>
                <a:lnTo>
                  <a:pt x="401" y="453"/>
                </a:lnTo>
                <a:lnTo>
                  <a:pt x="393" y="453"/>
                </a:lnTo>
                <a:lnTo>
                  <a:pt x="387" y="453"/>
                </a:lnTo>
                <a:lnTo>
                  <a:pt x="380" y="451"/>
                </a:lnTo>
                <a:lnTo>
                  <a:pt x="374" y="451"/>
                </a:lnTo>
                <a:lnTo>
                  <a:pt x="368" y="451"/>
                </a:lnTo>
                <a:lnTo>
                  <a:pt x="363" y="449"/>
                </a:lnTo>
                <a:lnTo>
                  <a:pt x="357" y="449"/>
                </a:lnTo>
                <a:lnTo>
                  <a:pt x="357" y="449"/>
                </a:lnTo>
                <a:lnTo>
                  <a:pt x="353" y="449"/>
                </a:lnTo>
                <a:lnTo>
                  <a:pt x="347" y="449"/>
                </a:lnTo>
                <a:lnTo>
                  <a:pt x="342" y="449"/>
                </a:lnTo>
                <a:lnTo>
                  <a:pt x="336" y="449"/>
                </a:lnTo>
                <a:lnTo>
                  <a:pt x="332" y="449"/>
                </a:lnTo>
                <a:lnTo>
                  <a:pt x="326" y="449"/>
                </a:lnTo>
                <a:lnTo>
                  <a:pt x="321" y="449"/>
                </a:lnTo>
                <a:lnTo>
                  <a:pt x="317" y="449"/>
                </a:lnTo>
                <a:lnTo>
                  <a:pt x="311" y="449"/>
                </a:lnTo>
                <a:lnTo>
                  <a:pt x="307" y="449"/>
                </a:lnTo>
                <a:lnTo>
                  <a:pt x="304" y="449"/>
                </a:lnTo>
                <a:lnTo>
                  <a:pt x="298" y="449"/>
                </a:lnTo>
                <a:lnTo>
                  <a:pt x="294" y="449"/>
                </a:lnTo>
                <a:lnTo>
                  <a:pt x="290" y="449"/>
                </a:lnTo>
                <a:lnTo>
                  <a:pt x="284" y="449"/>
                </a:lnTo>
                <a:lnTo>
                  <a:pt x="281" y="449"/>
                </a:lnTo>
                <a:lnTo>
                  <a:pt x="281" y="449"/>
                </a:lnTo>
                <a:lnTo>
                  <a:pt x="273" y="449"/>
                </a:lnTo>
                <a:lnTo>
                  <a:pt x="265" y="451"/>
                </a:lnTo>
                <a:lnTo>
                  <a:pt x="258" y="451"/>
                </a:lnTo>
                <a:lnTo>
                  <a:pt x="250" y="451"/>
                </a:lnTo>
                <a:lnTo>
                  <a:pt x="243" y="451"/>
                </a:lnTo>
                <a:lnTo>
                  <a:pt x="237" y="453"/>
                </a:lnTo>
                <a:lnTo>
                  <a:pt x="229" y="453"/>
                </a:lnTo>
                <a:lnTo>
                  <a:pt x="223" y="454"/>
                </a:lnTo>
                <a:lnTo>
                  <a:pt x="218" y="456"/>
                </a:lnTo>
                <a:lnTo>
                  <a:pt x="210" y="456"/>
                </a:lnTo>
                <a:lnTo>
                  <a:pt x="204" y="458"/>
                </a:lnTo>
                <a:lnTo>
                  <a:pt x="199" y="460"/>
                </a:lnTo>
                <a:lnTo>
                  <a:pt x="193" y="462"/>
                </a:lnTo>
                <a:lnTo>
                  <a:pt x="187" y="464"/>
                </a:lnTo>
                <a:lnTo>
                  <a:pt x="180" y="466"/>
                </a:lnTo>
                <a:lnTo>
                  <a:pt x="174" y="468"/>
                </a:lnTo>
                <a:lnTo>
                  <a:pt x="174" y="468"/>
                </a:lnTo>
                <a:lnTo>
                  <a:pt x="168" y="470"/>
                </a:lnTo>
                <a:lnTo>
                  <a:pt x="162" y="473"/>
                </a:lnTo>
                <a:lnTo>
                  <a:pt x="157" y="475"/>
                </a:lnTo>
                <a:lnTo>
                  <a:pt x="151" y="479"/>
                </a:lnTo>
                <a:lnTo>
                  <a:pt x="145" y="483"/>
                </a:lnTo>
                <a:lnTo>
                  <a:pt x="140" y="485"/>
                </a:lnTo>
                <a:lnTo>
                  <a:pt x="134" y="489"/>
                </a:lnTo>
                <a:lnTo>
                  <a:pt x="128" y="493"/>
                </a:lnTo>
                <a:lnTo>
                  <a:pt x="122" y="496"/>
                </a:lnTo>
                <a:lnTo>
                  <a:pt x="117" y="498"/>
                </a:lnTo>
                <a:lnTo>
                  <a:pt x="111" y="502"/>
                </a:lnTo>
                <a:lnTo>
                  <a:pt x="105" y="504"/>
                </a:lnTo>
                <a:lnTo>
                  <a:pt x="99" y="506"/>
                </a:lnTo>
                <a:lnTo>
                  <a:pt x="94" y="508"/>
                </a:lnTo>
                <a:lnTo>
                  <a:pt x="86" y="508"/>
                </a:lnTo>
                <a:lnTo>
                  <a:pt x="80" y="508"/>
                </a:lnTo>
                <a:lnTo>
                  <a:pt x="80" y="508"/>
                </a:lnTo>
                <a:lnTo>
                  <a:pt x="77" y="508"/>
                </a:lnTo>
                <a:lnTo>
                  <a:pt x="75" y="504"/>
                </a:lnTo>
                <a:lnTo>
                  <a:pt x="75" y="500"/>
                </a:lnTo>
                <a:lnTo>
                  <a:pt x="73" y="494"/>
                </a:lnTo>
                <a:lnTo>
                  <a:pt x="71" y="487"/>
                </a:lnTo>
                <a:lnTo>
                  <a:pt x="71" y="481"/>
                </a:lnTo>
                <a:lnTo>
                  <a:pt x="71" y="475"/>
                </a:lnTo>
                <a:lnTo>
                  <a:pt x="71" y="472"/>
                </a:lnTo>
                <a:lnTo>
                  <a:pt x="71" y="472"/>
                </a:lnTo>
                <a:lnTo>
                  <a:pt x="71" y="464"/>
                </a:lnTo>
                <a:lnTo>
                  <a:pt x="73" y="458"/>
                </a:lnTo>
                <a:lnTo>
                  <a:pt x="75" y="453"/>
                </a:lnTo>
                <a:lnTo>
                  <a:pt x="77" y="447"/>
                </a:lnTo>
                <a:lnTo>
                  <a:pt x="78" y="441"/>
                </a:lnTo>
                <a:lnTo>
                  <a:pt x="82" y="437"/>
                </a:lnTo>
                <a:lnTo>
                  <a:pt x="84" y="433"/>
                </a:lnTo>
                <a:lnTo>
                  <a:pt x="86" y="430"/>
                </a:lnTo>
                <a:lnTo>
                  <a:pt x="86" y="403"/>
                </a:lnTo>
                <a:lnTo>
                  <a:pt x="86" y="403"/>
                </a:lnTo>
                <a:lnTo>
                  <a:pt x="80" y="399"/>
                </a:lnTo>
                <a:lnTo>
                  <a:pt x="75" y="397"/>
                </a:lnTo>
                <a:lnTo>
                  <a:pt x="71" y="393"/>
                </a:lnTo>
                <a:lnTo>
                  <a:pt x="69" y="388"/>
                </a:lnTo>
                <a:lnTo>
                  <a:pt x="67" y="384"/>
                </a:lnTo>
                <a:lnTo>
                  <a:pt x="63" y="378"/>
                </a:lnTo>
                <a:lnTo>
                  <a:pt x="61" y="374"/>
                </a:lnTo>
                <a:lnTo>
                  <a:pt x="56" y="370"/>
                </a:lnTo>
                <a:lnTo>
                  <a:pt x="56" y="370"/>
                </a:lnTo>
                <a:lnTo>
                  <a:pt x="48" y="365"/>
                </a:lnTo>
                <a:lnTo>
                  <a:pt x="40" y="361"/>
                </a:lnTo>
                <a:lnTo>
                  <a:pt x="35" y="359"/>
                </a:lnTo>
                <a:lnTo>
                  <a:pt x="29" y="357"/>
                </a:lnTo>
                <a:lnTo>
                  <a:pt x="23" y="357"/>
                </a:lnTo>
                <a:lnTo>
                  <a:pt x="16" y="357"/>
                </a:lnTo>
                <a:lnTo>
                  <a:pt x="8" y="355"/>
                </a:lnTo>
                <a:lnTo>
                  <a:pt x="0" y="353"/>
                </a:lnTo>
                <a:lnTo>
                  <a:pt x="0" y="353"/>
                </a:lnTo>
                <a:lnTo>
                  <a:pt x="2" y="353"/>
                </a:lnTo>
                <a:lnTo>
                  <a:pt x="2" y="353"/>
                </a:lnTo>
                <a:lnTo>
                  <a:pt x="2" y="353"/>
                </a:lnTo>
                <a:lnTo>
                  <a:pt x="4" y="353"/>
                </a:lnTo>
                <a:lnTo>
                  <a:pt x="4" y="353"/>
                </a:lnTo>
                <a:lnTo>
                  <a:pt x="2" y="349"/>
                </a:lnTo>
                <a:lnTo>
                  <a:pt x="2" y="346"/>
                </a:lnTo>
                <a:lnTo>
                  <a:pt x="2" y="344"/>
                </a:lnTo>
                <a:lnTo>
                  <a:pt x="2" y="340"/>
                </a:lnTo>
                <a:lnTo>
                  <a:pt x="2" y="338"/>
                </a:lnTo>
                <a:lnTo>
                  <a:pt x="4" y="338"/>
                </a:lnTo>
                <a:lnTo>
                  <a:pt x="4" y="336"/>
                </a:lnTo>
                <a:lnTo>
                  <a:pt x="4" y="334"/>
                </a:lnTo>
                <a:lnTo>
                  <a:pt x="4" y="334"/>
                </a:lnTo>
                <a:lnTo>
                  <a:pt x="4" y="330"/>
                </a:lnTo>
                <a:lnTo>
                  <a:pt x="6" y="327"/>
                </a:lnTo>
                <a:lnTo>
                  <a:pt x="10" y="321"/>
                </a:lnTo>
                <a:lnTo>
                  <a:pt x="14" y="315"/>
                </a:lnTo>
                <a:lnTo>
                  <a:pt x="17" y="309"/>
                </a:lnTo>
                <a:lnTo>
                  <a:pt x="21" y="304"/>
                </a:lnTo>
                <a:lnTo>
                  <a:pt x="23" y="300"/>
                </a:lnTo>
                <a:lnTo>
                  <a:pt x="23" y="294"/>
                </a:lnTo>
                <a:lnTo>
                  <a:pt x="23" y="294"/>
                </a:lnTo>
                <a:lnTo>
                  <a:pt x="23" y="287"/>
                </a:lnTo>
                <a:lnTo>
                  <a:pt x="21" y="281"/>
                </a:lnTo>
                <a:lnTo>
                  <a:pt x="21" y="273"/>
                </a:lnTo>
                <a:lnTo>
                  <a:pt x="19" y="267"/>
                </a:lnTo>
                <a:lnTo>
                  <a:pt x="17" y="262"/>
                </a:lnTo>
                <a:lnTo>
                  <a:pt x="17" y="256"/>
                </a:lnTo>
                <a:lnTo>
                  <a:pt x="16" y="248"/>
                </a:lnTo>
                <a:lnTo>
                  <a:pt x="16" y="243"/>
                </a:lnTo>
                <a:lnTo>
                  <a:pt x="16" y="243"/>
                </a:lnTo>
                <a:lnTo>
                  <a:pt x="23" y="243"/>
                </a:lnTo>
                <a:lnTo>
                  <a:pt x="31" y="239"/>
                </a:lnTo>
                <a:lnTo>
                  <a:pt x="37" y="235"/>
                </a:lnTo>
                <a:lnTo>
                  <a:pt x="40" y="231"/>
                </a:lnTo>
                <a:lnTo>
                  <a:pt x="44" y="225"/>
                </a:lnTo>
                <a:lnTo>
                  <a:pt x="48" y="218"/>
                </a:lnTo>
                <a:lnTo>
                  <a:pt x="50" y="212"/>
                </a:lnTo>
                <a:lnTo>
                  <a:pt x="54" y="204"/>
                </a:lnTo>
                <a:lnTo>
                  <a:pt x="54" y="204"/>
                </a:lnTo>
                <a:lnTo>
                  <a:pt x="50" y="203"/>
                </a:lnTo>
                <a:lnTo>
                  <a:pt x="46" y="201"/>
                </a:lnTo>
                <a:lnTo>
                  <a:pt x="42" y="199"/>
                </a:lnTo>
                <a:lnTo>
                  <a:pt x="40" y="195"/>
                </a:lnTo>
                <a:lnTo>
                  <a:pt x="38" y="193"/>
                </a:lnTo>
                <a:lnTo>
                  <a:pt x="37" y="189"/>
                </a:lnTo>
                <a:lnTo>
                  <a:pt x="37" y="185"/>
                </a:lnTo>
                <a:lnTo>
                  <a:pt x="35" y="182"/>
                </a:lnTo>
                <a:lnTo>
                  <a:pt x="35" y="182"/>
                </a:lnTo>
                <a:lnTo>
                  <a:pt x="37" y="178"/>
                </a:lnTo>
                <a:lnTo>
                  <a:pt x="37" y="174"/>
                </a:lnTo>
                <a:lnTo>
                  <a:pt x="38" y="172"/>
                </a:lnTo>
                <a:lnTo>
                  <a:pt x="42" y="170"/>
                </a:lnTo>
                <a:lnTo>
                  <a:pt x="44" y="168"/>
                </a:lnTo>
                <a:lnTo>
                  <a:pt x="48" y="166"/>
                </a:lnTo>
                <a:lnTo>
                  <a:pt x="50" y="166"/>
                </a:lnTo>
                <a:lnTo>
                  <a:pt x="54" y="166"/>
                </a:lnTo>
                <a:lnTo>
                  <a:pt x="54" y="166"/>
                </a:lnTo>
                <a:lnTo>
                  <a:pt x="59" y="166"/>
                </a:lnTo>
                <a:lnTo>
                  <a:pt x="63" y="168"/>
                </a:lnTo>
                <a:lnTo>
                  <a:pt x="65" y="170"/>
                </a:lnTo>
                <a:lnTo>
                  <a:pt x="67" y="172"/>
                </a:lnTo>
                <a:lnTo>
                  <a:pt x="69" y="172"/>
                </a:lnTo>
                <a:lnTo>
                  <a:pt x="71" y="172"/>
                </a:lnTo>
                <a:lnTo>
                  <a:pt x="75" y="172"/>
                </a:lnTo>
                <a:lnTo>
                  <a:pt x="80" y="170"/>
                </a:lnTo>
                <a:lnTo>
                  <a:pt x="80" y="170"/>
                </a:lnTo>
                <a:lnTo>
                  <a:pt x="77" y="166"/>
                </a:lnTo>
                <a:lnTo>
                  <a:pt x="73" y="163"/>
                </a:lnTo>
                <a:lnTo>
                  <a:pt x="71" y="159"/>
                </a:lnTo>
                <a:lnTo>
                  <a:pt x="67" y="155"/>
                </a:lnTo>
                <a:lnTo>
                  <a:pt x="65" y="151"/>
                </a:lnTo>
                <a:lnTo>
                  <a:pt x="63" y="147"/>
                </a:lnTo>
                <a:lnTo>
                  <a:pt x="63" y="142"/>
                </a:lnTo>
                <a:lnTo>
                  <a:pt x="61" y="136"/>
                </a:lnTo>
                <a:lnTo>
                  <a:pt x="61" y="136"/>
                </a:lnTo>
                <a:lnTo>
                  <a:pt x="61" y="132"/>
                </a:lnTo>
                <a:lnTo>
                  <a:pt x="61" y="130"/>
                </a:lnTo>
                <a:lnTo>
                  <a:pt x="61" y="126"/>
                </a:lnTo>
                <a:lnTo>
                  <a:pt x="61" y="122"/>
                </a:lnTo>
                <a:lnTo>
                  <a:pt x="61" y="121"/>
                </a:lnTo>
                <a:lnTo>
                  <a:pt x="61" y="119"/>
                </a:lnTo>
                <a:lnTo>
                  <a:pt x="61" y="117"/>
                </a:lnTo>
                <a:lnTo>
                  <a:pt x="61" y="117"/>
                </a:lnTo>
                <a:lnTo>
                  <a:pt x="61" y="117"/>
                </a:lnTo>
                <a:lnTo>
                  <a:pt x="61" y="113"/>
                </a:lnTo>
                <a:lnTo>
                  <a:pt x="61" y="109"/>
                </a:lnTo>
                <a:lnTo>
                  <a:pt x="59" y="103"/>
                </a:lnTo>
                <a:lnTo>
                  <a:pt x="57" y="100"/>
                </a:lnTo>
                <a:lnTo>
                  <a:pt x="56" y="94"/>
                </a:lnTo>
                <a:lnTo>
                  <a:pt x="54" y="90"/>
                </a:lnTo>
                <a:lnTo>
                  <a:pt x="54" y="84"/>
                </a:lnTo>
                <a:lnTo>
                  <a:pt x="54" y="79"/>
                </a:lnTo>
                <a:lnTo>
                  <a:pt x="54" y="79"/>
                </a:lnTo>
                <a:lnTo>
                  <a:pt x="54" y="67"/>
                </a:lnTo>
                <a:lnTo>
                  <a:pt x="57" y="56"/>
                </a:lnTo>
                <a:lnTo>
                  <a:pt x="61" y="46"/>
                </a:lnTo>
                <a:lnTo>
                  <a:pt x="69" y="37"/>
                </a:lnTo>
                <a:lnTo>
                  <a:pt x="77" y="29"/>
                </a:lnTo>
                <a:lnTo>
                  <a:pt x="84" y="23"/>
                </a:lnTo>
                <a:lnTo>
                  <a:pt x="94" y="19"/>
                </a:lnTo>
                <a:lnTo>
                  <a:pt x="103" y="19"/>
                </a:lnTo>
                <a:lnTo>
                  <a:pt x="103" y="19"/>
                </a:lnTo>
                <a:lnTo>
                  <a:pt x="107" y="19"/>
                </a:lnTo>
                <a:lnTo>
                  <a:pt x="111" y="21"/>
                </a:lnTo>
                <a:lnTo>
                  <a:pt x="115" y="23"/>
                </a:lnTo>
                <a:lnTo>
                  <a:pt x="119" y="25"/>
                </a:lnTo>
                <a:lnTo>
                  <a:pt x="122" y="29"/>
                </a:lnTo>
                <a:lnTo>
                  <a:pt x="128" y="31"/>
                </a:lnTo>
                <a:lnTo>
                  <a:pt x="134" y="33"/>
                </a:lnTo>
                <a:lnTo>
                  <a:pt x="140" y="35"/>
                </a:lnTo>
                <a:lnTo>
                  <a:pt x="140" y="35"/>
                </a:lnTo>
                <a:lnTo>
                  <a:pt x="149" y="33"/>
                </a:lnTo>
                <a:lnTo>
                  <a:pt x="155" y="31"/>
                </a:lnTo>
                <a:lnTo>
                  <a:pt x="160" y="27"/>
                </a:lnTo>
                <a:lnTo>
                  <a:pt x="164" y="21"/>
                </a:lnTo>
                <a:lnTo>
                  <a:pt x="166" y="18"/>
                </a:lnTo>
                <a:lnTo>
                  <a:pt x="168" y="12"/>
                </a:lnTo>
                <a:lnTo>
                  <a:pt x="172" y="8"/>
                </a:lnTo>
                <a:lnTo>
                  <a:pt x="174" y="4"/>
                </a:lnTo>
                <a:lnTo>
                  <a:pt x="174" y="4"/>
                </a:lnTo>
                <a:lnTo>
                  <a:pt x="178" y="2"/>
                </a:lnTo>
                <a:lnTo>
                  <a:pt x="181" y="2"/>
                </a:lnTo>
                <a:lnTo>
                  <a:pt x="187" y="0"/>
                </a:lnTo>
                <a:lnTo>
                  <a:pt x="193" y="0"/>
                </a:lnTo>
                <a:lnTo>
                  <a:pt x="197" y="0"/>
                </a:lnTo>
                <a:lnTo>
                  <a:pt x="202" y="0"/>
                </a:lnTo>
                <a:lnTo>
                  <a:pt x="204" y="0"/>
                </a:lnTo>
                <a:lnTo>
                  <a:pt x="208" y="0"/>
                </a:lnTo>
                <a:lnTo>
                  <a:pt x="208" y="0"/>
                </a:lnTo>
                <a:lnTo>
                  <a:pt x="208" y="6"/>
                </a:lnTo>
                <a:lnTo>
                  <a:pt x="210" y="12"/>
                </a:lnTo>
                <a:lnTo>
                  <a:pt x="210" y="18"/>
                </a:lnTo>
                <a:lnTo>
                  <a:pt x="210" y="23"/>
                </a:lnTo>
                <a:lnTo>
                  <a:pt x="212" y="29"/>
                </a:lnTo>
                <a:lnTo>
                  <a:pt x="214" y="33"/>
                </a:lnTo>
                <a:lnTo>
                  <a:pt x="218" y="35"/>
                </a:lnTo>
                <a:lnTo>
                  <a:pt x="222" y="37"/>
                </a:lnTo>
                <a:lnTo>
                  <a:pt x="222" y="37"/>
                </a:lnTo>
                <a:lnTo>
                  <a:pt x="227" y="35"/>
                </a:lnTo>
                <a:lnTo>
                  <a:pt x="233" y="33"/>
                </a:lnTo>
                <a:lnTo>
                  <a:pt x="239" y="31"/>
                </a:lnTo>
                <a:lnTo>
                  <a:pt x="244" y="27"/>
                </a:lnTo>
                <a:lnTo>
                  <a:pt x="250" y="25"/>
                </a:lnTo>
                <a:lnTo>
                  <a:pt x="256" y="21"/>
                </a:lnTo>
                <a:lnTo>
                  <a:pt x="262" y="19"/>
                </a:lnTo>
                <a:lnTo>
                  <a:pt x="269" y="19"/>
                </a:lnTo>
                <a:lnTo>
                  <a:pt x="269" y="19"/>
                </a:lnTo>
                <a:lnTo>
                  <a:pt x="277" y="19"/>
                </a:lnTo>
                <a:lnTo>
                  <a:pt x="283" y="21"/>
                </a:lnTo>
                <a:lnTo>
                  <a:pt x="288" y="23"/>
                </a:lnTo>
                <a:lnTo>
                  <a:pt x="292" y="27"/>
                </a:lnTo>
                <a:lnTo>
                  <a:pt x="296" y="33"/>
                </a:lnTo>
                <a:lnTo>
                  <a:pt x="300" y="37"/>
                </a:lnTo>
                <a:lnTo>
                  <a:pt x="304" y="42"/>
                </a:lnTo>
                <a:lnTo>
                  <a:pt x="307" y="46"/>
                </a:lnTo>
                <a:lnTo>
                  <a:pt x="311" y="52"/>
                </a:lnTo>
                <a:lnTo>
                  <a:pt x="313" y="58"/>
                </a:lnTo>
                <a:lnTo>
                  <a:pt x="317" y="61"/>
                </a:lnTo>
                <a:lnTo>
                  <a:pt x="323" y="67"/>
                </a:lnTo>
                <a:lnTo>
                  <a:pt x="326" y="69"/>
                </a:lnTo>
                <a:lnTo>
                  <a:pt x="332" y="73"/>
                </a:lnTo>
                <a:lnTo>
                  <a:pt x="340" y="75"/>
                </a:lnTo>
                <a:lnTo>
                  <a:pt x="347" y="75"/>
                </a:lnTo>
                <a:lnTo>
                  <a:pt x="347" y="75"/>
                </a:lnTo>
                <a:lnTo>
                  <a:pt x="359" y="75"/>
                </a:lnTo>
                <a:lnTo>
                  <a:pt x="367" y="73"/>
                </a:lnTo>
                <a:lnTo>
                  <a:pt x="374" y="71"/>
                </a:lnTo>
                <a:lnTo>
                  <a:pt x="382" y="67"/>
                </a:lnTo>
                <a:lnTo>
                  <a:pt x="387" y="65"/>
                </a:lnTo>
                <a:lnTo>
                  <a:pt x="395" y="63"/>
                </a:lnTo>
                <a:lnTo>
                  <a:pt x="403" y="61"/>
                </a:lnTo>
                <a:lnTo>
                  <a:pt x="410" y="60"/>
                </a:lnTo>
                <a:lnTo>
                  <a:pt x="410" y="60"/>
                </a:lnTo>
                <a:lnTo>
                  <a:pt x="422" y="61"/>
                </a:lnTo>
                <a:lnTo>
                  <a:pt x="433" y="65"/>
                </a:lnTo>
                <a:lnTo>
                  <a:pt x="441" y="69"/>
                </a:lnTo>
                <a:lnTo>
                  <a:pt x="447" y="75"/>
                </a:lnTo>
                <a:lnTo>
                  <a:pt x="452" y="82"/>
                </a:lnTo>
                <a:lnTo>
                  <a:pt x="458" y="88"/>
                </a:lnTo>
                <a:lnTo>
                  <a:pt x="464" y="96"/>
                </a:lnTo>
                <a:lnTo>
                  <a:pt x="470" y="101"/>
                </a:lnTo>
                <a:lnTo>
                  <a:pt x="466" y="79"/>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2" name="Freeform 35">
            <a:extLst>
              <a:ext uri="{FF2B5EF4-FFF2-40B4-BE49-F238E27FC236}">
                <a16:creationId xmlns:a16="http://schemas.microsoft.com/office/drawing/2014/main" xmlns="" id="{D002CF61-205F-4E76-9EDB-DF74803AF1C6}"/>
              </a:ext>
            </a:extLst>
          </p:cNvPr>
          <p:cNvSpPr>
            <a:spLocks/>
          </p:cNvSpPr>
          <p:nvPr/>
        </p:nvSpPr>
        <p:spPr bwMode="auto">
          <a:xfrm>
            <a:off x="722445" y="3392366"/>
            <a:ext cx="221274" cy="237392"/>
          </a:xfrm>
          <a:custGeom>
            <a:avLst/>
            <a:gdLst/>
            <a:ahLst/>
            <a:cxnLst>
              <a:cxn ang="0">
                <a:pos x="224" y="71"/>
              </a:cxn>
              <a:cxn ang="0">
                <a:pos x="218" y="73"/>
              </a:cxn>
              <a:cxn ang="0">
                <a:pos x="210" y="79"/>
              </a:cxn>
              <a:cxn ang="0">
                <a:pos x="199" y="100"/>
              </a:cxn>
              <a:cxn ang="0">
                <a:pos x="182" y="105"/>
              </a:cxn>
              <a:cxn ang="0">
                <a:pos x="164" y="98"/>
              </a:cxn>
              <a:cxn ang="0">
                <a:pos x="155" y="84"/>
              </a:cxn>
              <a:cxn ang="0">
                <a:pos x="157" y="81"/>
              </a:cxn>
              <a:cxn ang="0">
                <a:pos x="164" y="71"/>
              </a:cxn>
              <a:cxn ang="0">
                <a:pos x="164" y="54"/>
              </a:cxn>
              <a:cxn ang="0">
                <a:pos x="159" y="31"/>
              </a:cxn>
              <a:cxn ang="0">
                <a:pos x="147" y="12"/>
              </a:cxn>
              <a:cxn ang="0">
                <a:pos x="126" y="0"/>
              </a:cxn>
              <a:cxn ang="0">
                <a:pos x="96" y="0"/>
              </a:cxn>
              <a:cxn ang="0">
                <a:pos x="71" y="29"/>
              </a:cxn>
              <a:cxn ang="0">
                <a:pos x="59" y="61"/>
              </a:cxn>
              <a:cxn ang="0">
                <a:pos x="33" y="94"/>
              </a:cxn>
              <a:cxn ang="0">
                <a:pos x="0" y="126"/>
              </a:cxn>
              <a:cxn ang="0">
                <a:pos x="18" y="149"/>
              </a:cxn>
              <a:cxn ang="0">
                <a:pos x="42" y="168"/>
              </a:cxn>
              <a:cxn ang="0">
                <a:pos x="69" y="182"/>
              </a:cxn>
              <a:cxn ang="0">
                <a:pos x="98" y="197"/>
              </a:cxn>
              <a:cxn ang="0">
                <a:pos x="115" y="212"/>
              </a:cxn>
              <a:cxn ang="0">
                <a:pos x="130" y="231"/>
              </a:cxn>
              <a:cxn ang="0">
                <a:pos x="145" y="254"/>
              </a:cxn>
              <a:cxn ang="0">
                <a:pos x="161" y="273"/>
              </a:cxn>
              <a:cxn ang="0">
                <a:pos x="180" y="289"/>
              </a:cxn>
              <a:cxn ang="0">
                <a:pos x="206" y="304"/>
              </a:cxn>
              <a:cxn ang="0">
                <a:pos x="233" y="319"/>
              </a:cxn>
              <a:cxn ang="0">
                <a:pos x="264" y="332"/>
              </a:cxn>
              <a:cxn ang="0">
                <a:pos x="288" y="344"/>
              </a:cxn>
              <a:cxn ang="0">
                <a:pos x="281" y="330"/>
              </a:cxn>
              <a:cxn ang="0">
                <a:pos x="279" y="308"/>
              </a:cxn>
              <a:cxn ang="0">
                <a:pos x="283" y="289"/>
              </a:cxn>
              <a:cxn ang="0">
                <a:pos x="292" y="269"/>
              </a:cxn>
              <a:cxn ang="0">
                <a:pos x="288" y="235"/>
              </a:cxn>
              <a:cxn ang="0">
                <a:pos x="275" y="220"/>
              </a:cxn>
              <a:cxn ang="0">
                <a:pos x="264" y="206"/>
              </a:cxn>
              <a:cxn ang="0">
                <a:pos x="237" y="193"/>
              </a:cxn>
              <a:cxn ang="0">
                <a:pos x="208" y="189"/>
              </a:cxn>
              <a:cxn ang="0">
                <a:pos x="210" y="189"/>
              </a:cxn>
              <a:cxn ang="0">
                <a:pos x="210" y="182"/>
              </a:cxn>
              <a:cxn ang="0">
                <a:pos x="212" y="174"/>
              </a:cxn>
              <a:cxn ang="0">
                <a:pos x="212" y="166"/>
              </a:cxn>
              <a:cxn ang="0">
                <a:pos x="225" y="145"/>
              </a:cxn>
              <a:cxn ang="0">
                <a:pos x="231" y="130"/>
              </a:cxn>
              <a:cxn ang="0">
                <a:pos x="227" y="103"/>
              </a:cxn>
              <a:cxn ang="0">
                <a:pos x="224" y="79"/>
              </a:cxn>
            </a:cxnLst>
            <a:rect l="0" t="0" r="r" b="b"/>
            <a:pathLst>
              <a:path w="294" h="344">
                <a:moveTo>
                  <a:pt x="225" y="71"/>
                </a:moveTo>
                <a:lnTo>
                  <a:pt x="225" y="71"/>
                </a:lnTo>
                <a:lnTo>
                  <a:pt x="224" y="71"/>
                </a:lnTo>
                <a:lnTo>
                  <a:pt x="224" y="71"/>
                </a:lnTo>
                <a:lnTo>
                  <a:pt x="222" y="71"/>
                </a:lnTo>
                <a:lnTo>
                  <a:pt x="222" y="73"/>
                </a:lnTo>
                <a:lnTo>
                  <a:pt x="220" y="73"/>
                </a:lnTo>
                <a:lnTo>
                  <a:pt x="218" y="73"/>
                </a:lnTo>
                <a:lnTo>
                  <a:pt x="214" y="73"/>
                </a:lnTo>
                <a:lnTo>
                  <a:pt x="212" y="71"/>
                </a:lnTo>
                <a:lnTo>
                  <a:pt x="212" y="71"/>
                </a:lnTo>
                <a:lnTo>
                  <a:pt x="210" y="79"/>
                </a:lnTo>
                <a:lnTo>
                  <a:pt x="208" y="84"/>
                </a:lnTo>
                <a:lnTo>
                  <a:pt x="206" y="90"/>
                </a:lnTo>
                <a:lnTo>
                  <a:pt x="203" y="96"/>
                </a:lnTo>
                <a:lnTo>
                  <a:pt x="199" y="100"/>
                </a:lnTo>
                <a:lnTo>
                  <a:pt x="193" y="103"/>
                </a:lnTo>
                <a:lnTo>
                  <a:pt x="187" y="105"/>
                </a:lnTo>
                <a:lnTo>
                  <a:pt x="182" y="105"/>
                </a:lnTo>
                <a:lnTo>
                  <a:pt x="182" y="105"/>
                </a:lnTo>
                <a:lnTo>
                  <a:pt x="178" y="105"/>
                </a:lnTo>
                <a:lnTo>
                  <a:pt x="174" y="103"/>
                </a:lnTo>
                <a:lnTo>
                  <a:pt x="168" y="102"/>
                </a:lnTo>
                <a:lnTo>
                  <a:pt x="164" y="98"/>
                </a:lnTo>
                <a:lnTo>
                  <a:pt x="161" y="96"/>
                </a:lnTo>
                <a:lnTo>
                  <a:pt x="157" y="92"/>
                </a:lnTo>
                <a:lnTo>
                  <a:pt x="155" y="88"/>
                </a:lnTo>
                <a:lnTo>
                  <a:pt x="155" y="84"/>
                </a:lnTo>
                <a:lnTo>
                  <a:pt x="155" y="84"/>
                </a:lnTo>
                <a:lnTo>
                  <a:pt x="155" y="82"/>
                </a:lnTo>
                <a:lnTo>
                  <a:pt x="157" y="81"/>
                </a:lnTo>
                <a:lnTo>
                  <a:pt x="157" y="81"/>
                </a:lnTo>
                <a:lnTo>
                  <a:pt x="159" y="79"/>
                </a:lnTo>
                <a:lnTo>
                  <a:pt x="161" y="77"/>
                </a:lnTo>
                <a:lnTo>
                  <a:pt x="162" y="73"/>
                </a:lnTo>
                <a:lnTo>
                  <a:pt x="164" y="71"/>
                </a:lnTo>
                <a:lnTo>
                  <a:pt x="164" y="67"/>
                </a:lnTo>
                <a:lnTo>
                  <a:pt x="164" y="67"/>
                </a:lnTo>
                <a:lnTo>
                  <a:pt x="164" y="61"/>
                </a:lnTo>
                <a:lnTo>
                  <a:pt x="164" y="54"/>
                </a:lnTo>
                <a:lnTo>
                  <a:pt x="162" y="48"/>
                </a:lnTo>
                <a:lnTo>
                  <a:pt x="162" y="42"/>
                </a:lnTo>
                <a:lnTo>
                  <a:pt x="161" y="37"/>
                </a:lnTo>
                <a:lnTo>
                  <a:pt x="159" y="31"/>
                </a:lnTo>
                <a:lnTo>
                  <a:pt x="157" y="25"/>
                </a:lnTo>
                <a:lnTo>
                  <a:pt x="155" y="20"/>
                </a:lnTo>
                <a:lnTo>
                  <a:pt x="151" y="16"/>
                </a:lnTo>
                <a:lnTo>
                  <a:pt x="147" y="12"/>
                </a:lnTo>
                <a:lnTo>
                  <a:pt x="143" y="8"/>
                </a:lnTo>
                <a:lnTo>
                  <a:pt x="138" y="4"/>
                </a:lnTo>
                <a:lnTo>
                  <a:pt x="134" y="2"/>
                </a:lnTo>
                <a:lnTo>
                  <a:pt x="126" y="0"/>
                </a:lnTo>
                <a:lnTo>
                  <a:pt x="121" y="0"/>
                </a:lnTo>
                <a:lnTo>
                  <a:pt x="113" y="0"/>
                </a:lnTo>
                <a:lnTo>
                  <a:pt x="113" y="0"/>
                </a:lnTo>
                <a:lnTo>
                  <a:pt x="96" y="0"/>
                </a:lnTo>
                <a:lnTo>
                  <a:pt x="84" y="4"/>
                </a:lnTo>
                <a:lnTo>
                  <a:pt x="77" y="12"/>
                </a:lnTo>
                <a:lnTo>
                  <a:pt x="73" y="20"/>
                </a:lnTo>
                <a:lnTo>
                  <a:pt x="71" y="29"/>
                </a:lnTo>
                <a:lnTo>
                  <a:pt x="67" y="39"/>
                </a:lnTo>
                <a:lnTo>
                  <a:pt x="65" y="50"/>
                </a:lnTo>
                <a:lnTo>
                  <a:pt x="59" y="61"/>
                </a:lnTo>
                <a:lnTo>
                  <a:pt x="59" y="61"/>
                </a:lnTo>
                <a:lnTo>
                  <a:pt x="58" y="65"/>
                </a:lnTo>
                <a:lnTo>
                  <a:pt x="52" y="73"/>
                </a:lnTo>
                <a:lnTo>
                  <a:pt x="42" y="82"/>
                </a:lnTo>
                <a:lnTo>
                  <a:pt x="33" y="94"/>
                </a:lnTo>
                <a:lnTo>
                  <a:pt x="21" y="105"/>
                </a:lnTo>
                <a:lnTo>
                  <a:pt x="12" y="115"/>
                </a:lnTo>
                <a:lnTo>
                  <a:pt x="4" y="123"/>
                </a:lnTo>
                <a:lnTo>
                  <a:pt x="0" y="126"/>
                </a:lnTo>
                <a:lnTo>
                  <a:pt x="0" y="126"/>
                </a:lnTo>
                <a:lnTo>
                  <a:pt x="6" y="136"/>
                </a:lnTo>
                <a:lnTo>
                  <a:pt x="12" y="142"/>
                </a:lnTo>
                <a:lnTo>
                  <a:pt x="18" y="149"/>
                </a:lnTo>
                <a:lnTo>
                  <a:pt x="25" y="155"/>
                </a:lnTo>
                <a:lnTo>
                  <a:pt x="31" y="161"/>
                </a:lnTo>
                <a:lnTo>
                  <a:pt x="37" y="165"/>
                </a:lnTo>
                <a:lnTo>
                  <a:pt x="42" y="168"/>
                </a:lnTo>
                <a:lnTo>
                  <a:pt x="48" y="172"/>
                </a:lnTo>
                <a:lnTo>
                  <a:pt x="56" y="176"/>
                </a:lnTo>
                <a:lnTo>
                  <a:pt x="61" y="178"/>
                </a:lnTo>
                <a:lnTo>
                  <a:pt x="69" y="182"/>
                </a:lnTo>
                <a:lnTo>
                  <a:pt x="75" y="185"/>
                </a:lnTo>
                <a:lnTo>
                  <a:pt x="82" y="189"/>
                </a:lnTo>
                <a:lnTo>
                  <a:pt x="90" y="193"/>
                </a:lnTo>
                <a:lnTo>
                  <a:pt x="98" y="197"/>
                </a:lnTo>
                <a:lnTo>
                  <a:pt x="105" y="203"/>
                </a:lnTo>
                <a:lnTo>
                  <a:pt x="105" y="203"/>
                </a:lnTo>
                <a:lnTo>
                  <a:pt x="109" y="206"/>
                </a:lnTo>
                <a:lnTo>
                  <a:pt x="115" y="212"/>
                </a:lnTo>
                <a:lnTo>
                  <a:pt x="119" y="216"/>
                </a:lnTo>
                <a:lnTo>
                  <a:pt x="122" y="222"/>
                </a:lnTo>
                <a:lnTo>
                  <a:pt x="126" y="226"/>
                </a:lnTo>
                <a:lnTo>
                  <a:pt x="130" y="231"/>
                </a:lnTo>
                <a:lnTo>
                  <a:pt x="134" y="237"/>
                </a:lnTo>
                <a:lnTo>
                  <a:pt x="138" y="243"/>
                </a:lnTo>
                <a:lnTo>
                  <a:pt x="141" y="248"/>
                </a:lnTo>
                <a:lnTo>
                  <a:pt x="145" y="254"/>
                </a:lnTo>
                <a:lnTo>
                  <a:pt x="149" y="258"/>
                </a:lnTo>
                <a:lnTo>
                  <a:pt x="153" y="264"/>
                </a:lnTo>
                <a:lnTo>
                  <a:pt x="157" y="269"/>
                </a:lnTo>
                <a:lnTo>
                  <a:pt x="161" y="273"/>
                </a:lnTo>
                <a:lnTo>
                  <a:pt x="166" y="279"/>
                </a:lnTo>
                <a:lnTo>
                  <a:pt x="172" y="283"/>
                </a:lnTo>
                <a:lnTo>
                  <a:pt x="172" y="283"/>
                </a:lnTo>
                <a:lnTo>
                  <a:pt x="180" y="289"/>
                </a:lnTo>
                <a:lnTo>
                  <a:pt x="185" y="292"/>
                </a:lnTo>
                <a:lnTo>
                  <a:pt x="193" y="296"/>
                </a:lnTo>
                <a:lnTo>
                  <a:pt x="199" y="300"/>
                </a:lnTo>
                <a:lnTo>
                  <a:pt x="206" y="304"/>
                </a:lnTo>
                <a:lnTo>
                  <a:pt x="212" y="308"/>
                </a:lnTo>
                <a:lnTo>
                  <a:pt x="220" y="311"/>
                </a:lnTo>
                <a:lnTo>
                  <a:pt x="227" y="315"/>
                </a:lnTo>
                <a:lnTo>
                  <a:pt x="233" y="319"/>
                </a:lnTo>
                <a:lnTo>
                  <a:pt x="241" y="323"/>
                </a:lnTo>
                <a:lnTo>
                  <a:pt x="248" y="327"/>
                </a:lnTo>
                <a:lnTo>
                  <a:pt x="256" y="329"/>
                </a:lnTo>
                <a:lnTo>
                  <a:pt x="264" y="332"/>
                </a:lnTo>
                <a:lnTo>
                  <a:pt x="271" y="336"/>
                </a:lnTo>
                <a:lnTo>
                  <a:pt x="279" y="340"/>
                </a:lnTo>
                <a:lnTo>
                  <a:pt x="288" y="344"/>
                </a:lnTo>
                <a:lnTo>
                  <a:pt x="288" y="344"/>
                </a:lnTo>
                <a:lnTo>
                  <a:pt x="285" y="344"/>
                </a:lnTo>
                <a:lnTo>
                  <a:pt x="283" y="340"/>
                </a:lnTo>
                <a:lnTo>
                  <a:pt x="283" y="336"/>
                </a:lnTo>
                <a:lnTo>
                  <a:pt x="281" y="330"/>
                </a:lnTo>
                <a:lnTo>
                  <a:pt x="279" y="323"/>
                </a:lnTo>
                <a:lnTo>
                  <a:pt x="279" y="317"/>
                </a:lnTo>
                <a:lnTo>
                  <a:pt x="279" y="311"/>
                </a:lnTo>
                <a:lnTo>
                  <a:pt x="279" y="308"/>
                </a:lnTo>
                <a:lnTo>
                  <a:pt x="279" y="308"/>
                </a:lnTo>
                <a:lnTo>
                  <a:pt x="279" y="300"/>
                </a:lnTo>
                <a:lnTo>
                  <a:pt x="281" y="294"/>
                </a:lnTo>
                <a:lnTo>
                  <a:pt x="283" y="289"/>
                </a:lnTo>
                <a:lnTo>
                  <a:pt x="285" y="283"/>
                </a:lnTo>
                <a:lnTo>
                  <a:pt x="286" y="277"/>
                </a:lnTo>
                <a:lnTo>
                  <a:pt x="290" y="273"/>
                </a:lnTo>
                <a:lnTo>
                  <a:pt x="292" y="269"/>
                </a:lnTo>
                <a:lnTo>
                  <a:pt x="294" y="266"/>
                </a:lnTo>
                <a:lnTo>
                  <a:pt x="294" y="239"/>
                </a:lnTo>
                <a:lnTo>
                  <a:pt x="294" y="239"/>
                </a:lnTo>
                <a:lnTo>
                  <a:pt x="288" y="235"/>
                </a:lnTo>
                <a:lnTo>
                  <a:pt x="283" y="233"/>
                </a:lnTo>
                <a:lnTo>
                  <a:pt x="279" y="229"/>
                </a:lnTo>
                <a:lnTo>
                  <a:pt x="277" y="224"/>
                </a:lnTo>
                <a:lnTo>
                  <a:pt x="275" y="220"/>
                </a:lnTo>
                <a:lnTo>
                  <a:pt x="271" y="214"/>
                </a:lnTo>
                <a:lnTo>
                  <a:pt x="269" y="210"/>
                </a:lnTo>
                <a:lnTo>
                  <a:pt x="264" y="206"/>
                </a:lnTo>
                <a:lnTo>
                  <a:pt x="264" y="206"/>
                </a:lnTo>
                <a:lnTo>
                  <a:pt x="256" y="201"/>
                </a:lnTo>
                <a:lnTo>
                  <a:pt x="248" y="197"/>
                </a:lnTo>
                <a:lnTo>
                  <a:pt x="243" y="195"/>
                </a:lnTo>
                <a:lnTo>
                  <a:pt x="237" y="193"/>
                </a:lnTo>
                <a:lnTo>
                  <a:pt x="231" y="193"/>
                </a:lnTo>
                <a:lnTo>
                  <a:pt x="224" y="193"/>
                </a:lnTo>
                <a:lnTo>
                  <a:pt x="216" y="191"/>
                </a:lnTo>
                <a:lnTo>
                  <a:pt x="208" y="189"/>
                </a:lnTo>
                <a:lnTo>
                  <a:pt x="208" y="189"/>
                </a:lnTo>
                <a:lnTo>
                  <a:pt x="210" y="189"/>
                </a:lnTo>
                <a:lnTo>
                  <a:pt x="210" y="189"/>
                </a:lnTo>
                <a:lnTo>
                  <a:pt x="210" y="189"/>
                </a:lnTo>
                <a:lnTo>
                  <a:pt x="212" y="189"/>
                </a:lnTo>
                <a:lnTo>
                  <a:pt x="212" y="189"/>
                </a:lnTo>
                <a:lnTo>
                  <a:pt x="210" y="185"/>
                </a:lnTo>
                <a:lnTo>
                  <a:pt x="210" y="182"/>
                </a:lnTo>
                <a:lnTo>
                  <a:pt x="210" y="180"/>
                </a:lnTo>
                <a:lnTo>
                  <a:pt x="210" y="176"/>
                </a:lnTo>
                <a:lnTo>
                  <a:pt x="210" y="174"/>
                </a:lnTo>
                <a:lnTo>
                  <a:pt x="212" y="174"/>
                </a:lnTo>
                <a:lnTo>
                  <a:pt x="212" y="172"/>
                </a:lnTo>
                <a:lnTo>
                  <a:pt x="212" y="170"/>
                </a:lnTo>
                <a:lnTo>
                  <a:pt x="212" y="170"/>
                </a:lnTo>
                <a:lnTo>
                  <a:pt x="212" y="166"/>
                </a:lnTo>
                <a:lnTo>
                  <a:pt x="214" y="163"/>
                </a:lnTo>
                <a:lnTo>
                  <a:pt x="218" y="157"/>
                </a:lnTo>
                <a:lnTo>
                  <a:pt x="222" y="151"/>
                </a:lnTo>
                <a:lnTo>
                  <a:pt x="225" y="145"/>
                </a:lnTo>
                <a:lnTo>
                  <a:pt x="229" y="140"/>
                </a:lnTo>
                <a:lnTo>
                  <a:pt x="231" y="136"/>
                </a:lnTo>
                <a:lnTo>
                  <a:pt x="231" y="130"/>
                </a:lnTo>
                <a:lnTo>
                  <a:pt x="231" y="130"/>
                </a:lnTo>
                <a:lnTo>
                  <a:pt x="231" y="123"/>
                </a:lnTo>
                <a:lnTo>
                  <a:pt x="229" y="117"/>
                </a:lnTo>
                <a:lnTo>
                  <a:pt x="229" y="109"/>
                </a:lnTo>
                <a:lnTo>
                  <a:pt x="227" y="103"/>
                </a:lnTo>
                <a:lnTo>
                  <a:pt x="225" y="98"/>
                </a:lnTo>
                <a:lnTo>
                  <a:pt x="225" y="92"/>
                </a:lnTo>
                <a:lnTo>
                  <a:pt x="224" y="84"/>
                </a:lnTo>
                <a:lnTo>
                  <a:pt x="224" y="79"/>
                </a:lnTo>
                <a:lnTo>
                  <a:pt x="225" y="71"/>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3" name="Freeform 36">
            <a:extLst>
              <a:ext uri="{FF2B5EF4-FFF2-40B4-BE49-F238E27FC236}">
                <a16:creationId xmlns:a16="http://schemas.microsoft.com/office/drawing/2014/main" xmlns="" id="{52C82229-61EC-4B46-89FB-DBD376BAC139}"/>
              </a:ext>
            </a:extLst>
          </p:cNvPr>
          <p:cNvSpPr>
            <a:spLocks/>
          </p:cNvSpPr>
          <p:nvPr/>
        </p:nvSpPr>
        <p:spPr bwMode="auto">
          <a:xfrm>
            <a:off x="627195" y="3304442"/>
            <a:ext cx="167054" cy="175846"/>
          </a:xfrm>
          <a:custGeom>
            <a:avLst/>
            <a:gdLst/>
            <a:ahLst/>
            <a:cxnLst>
              <a:cxn ang="0">
                <a:pos x="222" y="129"/>
              </a:cxn>
              <a:cxn ang="0">
                <a:pos x="205" y="137"/>
              </a:cxn>
              <a:cxn ang="0">
                <a:pos x="197" y="150"/>
              </a:cxn>
              <a:cxn ang="0">
                <a:pos x="193" y="169"/>
              </a:cxn>
              <a:cxn ang="0">
                <a:pos x="185" y="188"/>
              </a:cxn>
              <a:cxn ang="0">
                <a:pos x="184" y="192"/>
              </a:cxn>
              <a:cxn ang="0">
                <a:pos x="168" y="209"/>
              </a:cxn>
              <a:cxn ang="0">
                <a:pos x="147" y="232"/>
              </a:cxn>
              <a:cxn ang="0">
                <a:pos x="130" y="250"/>
              </a:cxn>
              <a:cxn ang="0">
                <a:pos x="126" y="253"/>
              </a:cxn>
              <a:cxn ang="0">
                <a:pos x="115" y="248"/>
              </a:cxn>
              <a:cxn ang="0">
                <a:pos x="105" y="240"/>
              </a:cxn>
              <a:cxn ang="0">
                <a:pos x="96" y="234"/>
              </a:cxn>
              <a:cxn ang="0">
                <a:pos x="88" y="229"/>
              </a:cxn>
              <a:cxn ang="0">
                <a:pos x="81" y="223"/>
              </a:cxn>
              <a:cxn ang="0">
                <a:pos x="73" y="217"/>
              </a:cxn>
              <a:cxn ang="0">
                <a:pos x="63" y="209"/>
              </a:cxn>
              <a:cxn ang="0">
                <a:pos x="54" y="204"/>
              </a:cxn>
              <a:cxn ang="0">
                <a:pos x="50" y="202"/>
              </a:cxn>
              <a:cxn ang="0">
                <a:pos x="41" y="198"/>
              </a:cxn>
              <a:cxn ang="0">
                <a:pos x="31" y="192"/>
              </a:cxn>
              <a:cxn ang="0">
                <a:pos x="23" y="185"/>
              </a:cxn>
              <a:cxn ang="0">
                <a:pos x="21" y="181"/>
              </a:cxn>
              <a:cxn ang="0">
                <a:pos x="20" y="169"/>
              </a:cxn>
              <a:cxn ang="0">
                <a:pos x="20" y="160"/>
              </a:cxn>
              <a:cxn ang="0">
                <a:pos x="20" y="150"/>
              </a:cxn>
              <a:cxn ang="0">
                <a:pos x="18" y="141"/>
              </a:cxn>
              <a:cxn ang="0">
                <a:pos x="16" y="137"/>
              </a:cxn>
              <a:cxn ang="0">
                <a:pos x="10" y="131"/>
              </a:cxn>
              <a:cxn ang="0">
                <a:pos x="4" y="124"/>
              </a:cxn>
              <a:cxn ang="0">
                <a:pos x="0" y="112"/>
              </a:cxn>
              <a:cxn ang="0">
                <a:pos x="0" y="103"/>
              </a:cxn>
              <a:cxn ang="0">
                <a:pos x="2" y="84"/>
              </a:cxn>
              <a:cxn ang="0">
                <a:pos x="8" y="64"/>
              </a:cxn>
              <a:cxn ang="0">
                <a:pos x="18" y="47"/>
              </a:cxn>
              <a:cxn ang="0">
                <a:pos x="29" y="32"/>
              </a:cxn>
              <a:cxn ang="0">
                <a:pos x="42" y="19"/>
              </a:cxn>
              <a:cxn ang="0">
                <a:pos x="58" y="7"/>
              </a:cxn>
              <a:cxn ang="0">
                <a:pos x="73" y="2"/>
              </a:cxn>
              <a:cxn ang="0">
                <a:pos x="90" y="0"/>
              </a:cxn>
              <a:cxn ang="0">
                <a:pos x="96" y="0"/>
              </a:cxn>
              <a:cxn ang="0">
                <a:pos x="107" y="0"/>
              </a:cxn>
              <a:cxn ang="0">
                <a:pos x="119" y="0"/>
              </a:cxn>
              <a:cxn ang="0">
                <a:pos x="126" y="0"/>
              </a:cxn>
              <a:cxn ang="0">
                <a:pos x="126" y="0"/>
              </a:cxn>
              <a:cxn ang="0">
                <a:pos x="144" y="2"/>
              </a:cxn>
              <a:cxn ang="0">
                <a:pos x="159" y="9"/>
              </a:cxn>
              <a:cxn ang="0">
                <a:pos x="172" y="19"/>
              </a:cxn>
              <a:cxn ang="0">
                <a:pos x="184" y="32"/>
              </a:cxn>
              <a:cxn ang="0">
                <a:pos x="193" y="49"/>
              </a:cxn>
              <a:cxn ang="0">
                <a:pos x="201" y="68"/>
              </a:cxn>
              <a:cxn ang="0">
                <a:pos x="206" y="89"/>
              </a:cxn>
              <a:cxn ang="0">
                <a:pos x="206" y="112"/>
              </a:cxn>
              <a:cxn ang="0">
                <a:pos x="206" y="114"/>
              </a:cxn>
              <a:cxn ang="0">
                <a:pos x="205" y="120"/>
              </a:cxn>
              <a:cxn ang="0">
                <a:pos x="201" y="124"/>
              </a:cxn>
              <a:cxn ang="0">
                <a:pos x="197" y="126"/>
              </a:cxn>
              <a:cxn ang="0">
                <a:pos x="195" y="127"/>
              </a:cxn>
              <a:cxn ang="0">
                <a:pos x="201" y="129"/>
              </a:cxn>
              <a:cxn ang="0">
                <a:pos x="205" y="129"/>
              </a:cxn>
              <a:cxn ang="0">
                <a:pos x="208" y="129"/>
              </a:cxn>
              <a:cxn ang="0">
                <a:pos x="214" y="127"/>
              </a:cxn>
            </a:cxnLst>
            <a:rect l="0" t="0" r="r" b="b"/>
            <a:pathLst>
              <a:path w="222" h="253">
                <a:moveTo>
                  <a:pt x="222" y="129"/>
                </a:moveTo>
                <a:lnTo>
                  <a:pt x="222" y="129"/>
                </a:lnTo>
                <a:lnTo>
                  <a:pt x="210" y="131"/>
                </a:lnTo>
                <a:lnTo>
                  <a:pt x="205" y="137"/>
                </a:lnTo>
                <a:lnTo>
                  <a:pt x="201" y="143"/>
                </a:lnTo>
                <a:lnTo>
                  <a:pt x="197" y="150"/>
                </a:lnTo>
                <a:lnTo>
                  <a:pt x="195" y="160"/>
                </a:lnTo>
                <a:lnTo>
                  <a:pt x="193" y="169"/>
                </a:lnTo>
                <a:lnTo>
                  <a:pt x="191" y="179"/>
                </a:lnTo>
                <a:lnTo>
                  <a:pt x="185" y="188"/>
                </a:lnTo>
                <a:lnTo>
                  <a:pt x="185" y="188"/>
                </a:lnTo>
                <a:lnTo>
                  <a:pt x="184" y="192"/>
                </a:lnTo>
                <a:lnTo>
                  <a:pt x="178" y="200"/>
                </a:lnTo>
                <a:lnTo>
                  <a:pt x="168" y="209"/>
                </a:lnTo>
                <a:lnTo>
                  <a:pt x="159" y="221"/>
                </a:lnTo>
                <a:lnTo>
                  <a:pt x="147" y="232"/>
                </a:lnTo>
                <a:lnTo>
                  <a:pt x="138" y="242"/>
                </a:lnTo>
                <a:lnTo>
                  <a:pt x="130" y="250"/>
                </a:lnTo>
                <a:lnTo>
                  <a:pt x="126" y="253"/>
                </a:lnTo>
                <a:lnTo>
                  <a:pt x="126" y="253"/>
                </a:lnTo>
                <a:lnTo>
                  <a:pt x="121" y="250"/>
                </a:lnTo>
                <a:lnTo>
                  <a:pt x="115" y="248"/>
                </a:lnTo>
                <a:lnTo>
                  <a:pt x="109" y="244"/>
                </a:lnTo>
                <a:lnTo>
                  <a:pt x="105" y="240"/>
                </a:lnTo>
                <a:lnTo>
                  <a:pt x="100" y="238"/>
                </a:lnTo>
                <a:lnTo>
                  <a:pt x="96" y="234"/>
                </a:lnTo>
                <a:lnTo>
                  <a:pt x="92" y="232"/>
                </a:lnTo>
                <a:lnTo>
                  <a:pt x="88" y="229"/>
                </a:lnTo>
                <a:lnTo>
                  <a:pt x="84" y="225"/>
                </a:lnTo>
                <a:lnTo>
                  <a:pt x="81" y="223"/>
                </a:lnTo>
                <a:lnTo>
                  <a:pt x="77" y="219"/>
                </a:lnTo>
                <a:lnTo>
                  <a:pt x="73" y="217"/>
                </a:lnTo>
                <a:lnTo>
                  <a:pt x="69" y="213"/>
                </a:lnTo>
                <a:lnTo>
                  <a:pt x="63" y="209"/>
                </a:lnTo>
                <a:lnTo>
                  <a:pt x="60" y="208"/>
                </a:lnTo>
                <a:lnTo>
                  <a:pt x="54" y="204"/>
                </a:lnTo>
                <a:lnTo>
                  <a:pt x="54" y="204"/>
                </a:lnTo>
                <a:lnTo>
                  <a:pt x="50" y="202"/>
                </a:lnTo>
                <a:lnTo>
                  <a:pt x="44" y="200"/>
                </a:lnTo>
                <a:lnTo>
                  <a:pt x="41" y="198"/>
                </a:lnTo>
                <a:lnTo>
                  <a:pt x="35" y="194"/>
                </a:lnTo>
                <a:lnTo>
                  <a:pt x="31" y="192"/>
                </a:lnTo>
                <a:lnTo>
                  <a:pt x="27" y="188"/>
                </a:lnTo>
                <a:lnTo>
                  <a:pt x="23" y="185"/>
                </a:lnTo>
                <a:lnTo>
                  <a:pt x="21" y="181"/>
                </a:lnTo>
                <a:lnTo>
                  <a:pt x="21" y="181"/>
                </a:lnTo>
                <a:lnTo>
                  <a:pt x="20" y="175"/>
                </a:lnTo>
                <a:lnTo>
                  <a:pt x="20" y="169"/>
                </a:lnTo>
                <a:lnTo>
                  <a:pt x="20" y="166"/>
                </a:lnTo>
                <a:lnTo>
                  <a:pt x="20" y="160"/>
                </a:lnTo>
                <a:lnTo>
                  <a:pt x="20" y="156"/>
                </a:lnTo>
                <a:lnTo>
                  <a:pt x="20" y="150"/>
                </a:lnTo>
                <a:lnTo>
                  <a:pt x="20" y="147"/>
                </a:lnTo>
                <a:lnTo>
                  <a:pt x="18" y="141"/>
                </a:lnTo>
                <a:lnTo>
                  <a:pt x="18" y="141"/>
                </a:lnTo>
                <a:lnTo>
                  <a:pt x="16" y="137"/>
                </a:lnTo>
                <a:lnTo>
                  <a:pt x="14" y="133"/>
                </a:lnTo>
                <a:lnTo>
                  <a:pt x="10" y="131"/>
                </a:lnTo>
                <a:lnTo>
                  <a:pt x="8" y="127"/>
                </a:lnTo>
                <a:lnTo>
                  <a:pt x="4" y="124"/>
                </a:lnTo>
                <a:lnTo>
                  <a:pt x="2" y="118"/>
                </a:lnTo>
                <a:lnTo>
                  <a:pt x="0" y="112"/>
                </a:lnTo>
                <a:lnTo>
                  <a:pt x="0" y="103"/>
                </a:lnTo>
                <a:lnTo>
                  <a:pt x="0" y="103"/>
                </a:lnTo>
                <a:lnTo>
                  <a:pt x="0" y="93"/>
                </a:lnTo>
                <a:lnTo>
                  <a:pt x="2" y="84"/>
                </a:lnTo>
                <a:lnTo>
                  <a:pt x="4" y="74"/>
                </a:lnTo>
                <a:lnTo>
                  <a:pt x="8" y="64"/>
                </a:lnTo>
                <a:lnTo>
                  <a:pt x="12" y="57"/>
                </a:lnTo>
                <a:lnTo>
                  <a:pt x="18" y="47"/>
                </a:lnTo>
                <a:lnTo>
                  <a:pt x="23" y="40"/>
                </a:lnTo>
                <a:lnTo>
                  <a:pt x="29" y="32"/>
                </a:lnTo>
                <a:lnTo>
                  <a:pt x="35" y="24"/>
                </a:lnTo>
                <a:lnTo>
                  <a:pt x="42" y="19"/>
                </a:lnTo>
                <a:lnTo>
                  <a:pt x="50" y="13"/>
                </a:lnTo>
                <a:lnTo>
                  <a:pt x="58" y="7"/>
                </a:lnTo>
                <a:lnTo>
                  <a:pt x="65" y="3"/>
                </a:lnTo>
                <a:lnTo>
                  <a:pt x="73" y="2"/>
                </a:lnTo>
                <a:lnTo>
                  <a:pt x="82" y="0"/>
                </a:lnTo>
                <a:lnTo>
                  <a:pt x="90" y="0"/>
                </a:lnTo>
                <a:lnTo>
                  <a:pt x="90" y="0"/>
                </a:lnTo>
                <a:lnTo>
                  <a:pt x="96" y="0"/>
                </a:lnTo>
                <a:lnTo>
                  <a:pt x="102" y="0"/>
                </a:lnTo>
                <a:lnTo>
                  <a:pt x="107" y="0"/>
                </a:lnTo>
                <a:lnTo>
                  <a:pt x="113" y="0"/>
                </a:lnTo>
                <a:lnTo>
                  <a:pt x="119" y="0"/>
                </a:lnTo>
                <a:lnTo>
                  <a:pt x="123" y="0"/>
                </a:lnTo>
                <a:lnTo>
                  <a:pt x="126" y="0"/>
                </a:lnTo>
                <a:lnTo>
                  <a:pt x="126" y="0"/>
                </a:lnTo>
                <a:lnTo>
                  <a:pt x="126" y="0"/>
                </a:lnTo>
                <a:lnTo>
                  <a:pt x="136" y="0"/>
                </a:lnTo>
                <a:lnTo>
                  <a:pt x="144" y="2"/>
                </a:lnTo>
                <a:lnTo>
                  <a:pt x="151" y="3"/>
                </a:lnTo>
                <a:lnTo>
                  <a:pt x="159" y="9"/>
                </a:lnTo>
                <a:lnTo>
                  <a:pt x="166" y="13"/>
                </a:lnTo>
                <a:lnTo>
                  <a:pt x="172" y="19"/>
                </a:lnTo>
                <a:lnTo>
                  <a:pt x="178" y="26"/>
                </a:lnTo>
                <a:lnTo>
                  <a:pt x="184" y="32"/>
                </a:lnTo>
                <a:lnTo>
                  <a:pt x="189" y="42"/>
                </a:lnTo>
                <a:lnTo>
                  <a:pt x="193" y="49"/>
                </a:lnTo>
                <a:lnTo>
                  <a:pt x="197" y="59"/>
                </a:lnTo>
                <a:lnTo>
                  <a:pt x="201" y="68"/>
                </a:lnTo>
                <a:lnTo>
                  <a:pt x="203" y="80"/>
                </a:lnTo>
                <a:lnTo>
                  <a:pt x="206" y="89"/>
                </a:lnTo>
                <a:lnTo>
                  <a:pt x="206" y="101"/>
                </a:lnTo>
                <a:lnTo>
                  <a:pt x="206" y="112"/>
                </a:lnTo>
                <a:lnTo>
                  <a:pt x="206" y="112"/>
                </a:lnTo>
                <a:lnTo>
                  <a:pt x="206" y="114"/>
                </a:lnTo>
                <a:lnTo>
                  <a:pt x="206" y="118"/>
                </a:lnTo>
                <a:lnTo>
                  <a:pt x="205" y="120"/>
                </a:lnTo>
                <a:lnTo>
                  <a:pt x="203" y="122"/>
                </a:lnTo>
                <a:lnTo>
                  <a:pt x="201" y="124"/>
                </a:lnTo>
                <a:lnTo>
                  <a:pt x="199" y="126"/>
                </a:lnTo>
                <a:lnTo>
                  <a:pt x="197" y="126"/>
                </a:lnTo>
                <a:lnTo>
                  <a:pt x="195" y="127"/>
                </a:lnTo>
                <a:lnTo>
                  <a:pt x="195" y="127"/>
                </a:lnTo>
                <a:lnTo>
                  <a:pt x="197" y="127"/>
                </a:lnTo>
                <a:lnTo>
                  <a:pt x="201" y="129"/>
                </a:lnTo>
                <a:lnTo>
                  <a:pt x="203" y="129"/>
                </a:lnTo>
                <a:lnTo>
                  <a:pt x="205" y="129"/>
                </a:lnTo>
                <a:lnTo>
                  <a:pt x="206" y="129"/>
                </a:lnTo>
                <a:lnTo>
                  <a:pt x="208" y="129"/>
                </a:lnTo>
                <a:lnTo>
                  <a:pt x="212" y="127"/>
                </a:lnTo>
                <a:lnTo>
                  <a:pt x="214" y="127"/>
                </a:lnTo>
                <a:lnTo>
                  <a:pt x="222" y="129"/>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4" name="Freeform 37">
            <a:extLst>
              <a:ext uri="{FF2B5EF4-FFF2-40B4-BE49-F238E27FC236}">
                <a16:creationId xmlns:a16="http://schemas.microsoft.com/office/drawing/2014/main" xmlns="" id="{208F91CA-DBB1-4476-9145-13AFE8C382B4}"/>
              </a:ext>
            </a:extLst>
          </p:cNvPr>
          <p:cNvSpPr>
            <a:spLocks/>
          </p:cNvSpPr>
          <p:nvPr/>
        </p:nvSpPr>
        <p:spPr bwMode="auto">
          <a:xfrm>
            <a:off x="540737" y="3143249"/>
            <a:ext cx="397120" cy="320919"/>
          </a:xfrm>
          <a:custGeom>
            <a:avLst/>
            <a:gdLst/>
            <a:ahLst/>
            <a:cxnLst>
              <a:cxn ang="0">
                <a:pos x="380" y="364"/>
              </a:cxn>
              <a:cxn ang="0">
                <a:pos x="401" y="391"/>
              </a:cxn>
              <a:cxn ang="0">
                <a:pos x="406" y="427"/>
              </a:cxn>
              <a:cxn ang="0">
                <a:pos x="399" y="441"/>
              </a:cxn>
              <a:cxn ang="0">
                <a:pos x="399" y="452"/>
              </a:cxn>
              <a:cxn ang="0">
                <a:pos x="424" y="465"/>
              </a:cxn>
              <a:cxn ang="0">
                <a:pos x="448" y="450"/>
              </a:cxn>
              <a:cxn ang="0">
                <a:pos x="460" y="433"/>
              </a:cxn>
              <a:cxn ang="0">
                <a:pos x="467" y="431"/>
              </a:cxn>
              <a:cxn ang="0">
                <a:pos x="490" y="427"/>
              </a:cxn>
              <a:cxn ang="0">
                <a:pos x="500" y="399"/>
              </a:cxn>
              <a:cxn ang="0">
                <a:pos x="487" y="381"/>
              </a:cxn>
              <a:cxn ang="0">
                <a:pos x="492" y="366"/>
              </a:cxn>
              <a:cxn ang="0">
                <a:pos x="509" y="362"/>
              </a:cxn>
              <a:cxn ang="0">
                <a:pos x="525" y="368"/>
              </a:cxn>
              <a:cxn ang="0">
                <a:pos x="517" y="351"/>
              </a:cxn>
              <a:cxn ang="0">
                <a:pos x="511" y="328"/>
              </a:cxn>
              <a:cxn ang="0">
                <a:pos x="511" y="313"/>
              </a:cxn>
              <a:cxn ang="0">
                <a:pos x="507" y="296"/>
              </a:cxn>
              <a:cxn ang="0">
                <a:pos x="504" y="267"/>
              </a:cxn>
              <a:cxn ang="0">
                <a:pos x="519" y="231"/>
              </a:cxn>
              <a:cxn ang="0">
                <a:pos x="515" y="210"/>
              </a:cxn>
              <a:cxn ang="0">
                <a:pos x="504" y="181"/>
              </a:cxn>
              <a:cxn ang="0">
                <a:pos x="479" y="158"/>
              </a:cxn>
              <a:cxn ang="0">
                <a:pos x="492" y="151"/>
              </a:cxn>
              <a:cxn ang="0">
                <a:pos x="492" y="137"/>
              </a:cxn>
              <a:cxn ang="0">
                <a:pos x="471" y="90"/>
              </a:cxn>
              <a:cxn ang="0">
                <a:pos x="448" y="42"/>
              </a:cxn>
              <a:cxn ang="0">
                <a:pos x="427" y="48"/>
              </a:cxn>
              <a:cxn ang="0">
                <a:pos x="395" y="72"/>
              </a:cxn>
              <a:cxn ang="0">
                <a:pos x="370" y="61"/>
              </a:cxn>
              <a:cxn ang="0">
                <a:pos x="351" y="65"/>
              </a:cxn>
              <a:cxn ang="0">
                <a:pos x="336" y="76"/>
              </a:cxn>
              <a:cxn ang="0">
                <a:pos x="313" y="63"/>
              </a:cxn>
              <a:cxn ang="0">
                <a:pos x="300" y="59"/>
              </a:cxn>
              <a:cxn ang="0">
                <a:pos x="284" y="65"/>
              </a:cxn>
              <a:cxn ang="0">
                <a:pos x="271" y="53"/>
              </a:cxn>
              <a:cxn ang="0">
                <a:pos x="269" y="46"/>
              </a:cxn>
              <a:cxn ang="0">
                <a:pos x="271" y="36"/>
              </a:cxn>
              <a:cxn ang="0">
                <a:pos x="225" y="38"/>
              </a:cxn>
              <a:cxn ang="0">
                <a:pos x="183" y="32"/>
              </a:cxn>
              <a:cxn ang="0">
                <a:pos x="155" y="21"/>
              </a:cxn>
              <a:cxn ang="0">
                <a:pos x="128" y="0"/>
              </a:cxn>
              <a:cxn ang="0">
                <a:pos x="105" y="11"/>
              </a:cxn>
              <a:cxn ang="0">
                <a:pos x="82" y="34"/>
              </a:cxn>
              <a:cxn ang="0">
                <a:pos x="95" y="61"/>
              </a:cxn>
              <a:cxn ang="0">
                <a:pos x="86" y="84"/>
              </a:cxn>
              <a:cxn ang="0">
                <a:pos x="42" y="84"/>
              </a:cxn>
              <a:cxn ang="0">
                <a:pos x="6" y="111"/>
              </a:cxn>
              <a:cxn ang="0">
                <a:pos x="10" y="162"/>
              </a:cxn>
              <a:cxn ang="0">
                <a:pos x="61" y="225"/>
              </a:cxn>
              <a:cxn ang="0">
                <a:pos x="118" y="286"/>
              </a:cxn>
              <a:cxn ang="0">
                <a:pos x="139" y="271"/>
              </a:cxn>
              <a:cxn ang="0">
                <a:pos x="170" y="244"/>
              </a:cxn>
              <a:cxn ang="0">
                <a:pos x="206" y="233"/>
              </a:cxn>
              <a:cxn ang="0">
                <a:pos x="235" y="233"/>
              </a:cxn>
              <a:cxn ang="0">
                <a:pos x="260" y="235"/>
              </a:cxn>
              <a:cxn ang="0">
                <a:pos x="300" y="265"/>
              </a:cxn>
              <a:cxn ang="0">
                <a:pos x="322" y="322"/>
              </a:cxn>
              <a:cxn ang="0">
                <a:pos x="321" y="351"/>
              </a:cxn>
              <a:cxn ang="0">
                <a:pos x="355" y="360"/>
              </a:cxn>
            </a:cxnLst>
            <a:rect l="0" t="0" r="r" b="b"/>
            <a:pathLst>
              <a:path w="530" h="465">
                <a:moveTo>
                  <a:pt x="355" y="360"/>
                </a:moveTo>
                <a:lnTo>
                  <a:pt x="355" y="360"/>
                </a:lnTo>
                <a:lnTo>
                  <a:pt x="363" y="360"/>
                </a:lnTo>
                <a:lnTo>
                  <a:pt x="368" y="360"/>
                </a:lnTo>
                <a:lnTo>
                  <a:pt x="376" y="362"/>
                </a:lnTo>
                <a:lnTo>
                  <a:pt x="380" y="364"/>
                </a:lnTo>
                <a:lnTo>
                  <a:pt x="385" y="368"/>
                </a:lnTo>
                <a:lnTo>
                  <a:pt x="389" y="372"/>
                </a:lnTo>
                <a:lnTo>
                  <a:pt x="393" y="376"/>
                </a:lnTo>
                <a:lnTo>
                  <a:pt x="397" y="380"/>
                </a:lnTo>
                <a:lnTo>
                  <a:pt x="399" y="385"/>
                </a:lnTo>
                <a:lnTo>
                  <a:pt x="401" y="391"/>
                </a:lnTo>
                <a:lnTo>
                  <a:pt x="403" y="397"/>
                </a:lnTo>
                <a:lnTo>
                  <a:pt x="404" y="402"/>
                </a:lnTo>
                <a:lnTo>
                  <a:pt x="404" y="408"/>
                </a:lnTo>
                <a:lnTo>
                  <a:pt x="406" y="414"/>
                </a:lnTo>
                <a:lnTo>
                  <a:pt x="406" y="421"/>
                </a:lnTo>
                <a:lnTo>
                  <a:pt x="406" y="427"/>
                </a:lnTo>
                <a:lnTo>
                  <a:pt x="406" y="427"/>
                </a:lnTo>
                <a:lnTo>
                  <a:pt x="406" y="431"/>
                </a:lnTo>
                <a:lnTo>
                  <a:pt x="404" y="433"/>
                </a:lnTo>
                <a:lnTo>
                  <a:pt x="403" y="437"/>
                </a:lnTo>
                <a:lnTo>
                  <a:pt x="401" y="439"/>
                </a:lnTo>
                <a:lnTo>
                  <a:pt x="399" y="441"/>
                </a:lnTo>
                <a:lnTo>
                  <a:pt x="399" y="441"/>
                </a:lnTo>
                <a:lnTo>
                  <a:pt x="397" y="442"/>
                </a:lnTo>
                <a:lnTo>
                  <a:pt x="397" y="444"/>
                </a:lnTo>
                <a:lnTo>
                  <a:pt x="397" y="444"/>
                </a:lnTo>
                <a:lnTo>
                  <a:pt x="397" y="448"/>
                </a:lnTo>
                <a:lnTo>
                  <a:pt x="399" y="452"/>
                </a:lnTo>
                <a:lnTo>
                  <a:pt x="403" y="456"/>
                </a:lnTo>
                <a:lnTo>
                  <a:pt x="406" y="458"/>
                </a:lnTo>
                <a:lnTo>
                  <a:pt x="410" y="462"/>
                </a:lnTo>
                <a:lnTo>
                  <a:pt x="416" y="463"/>
                </a:lnTo>
                <a:lnTo>
                  <a:pt x="420" y="465"/>
                </a:lnTo>
                <a:lnTo>
                  <a:pt x="424" y="465"/>
                </a:lnTo>
                <a:lnTo>
                  <a:pt x="424" y="465"/>
                </a:lnTo>
                <a:lnTo>
                  <a:pt x="429" y="465"/>
                </a:lnTo>
                <a:lnTo>
                  <a:pt x="435" y="463"/>
                </a:lnTo>
                <a:lnTo>
                  <a:pt x="441" y="460"/>
                </a:lnTo>
                <a:lnTo>
                  <a:pt x="445" y="456"/>
                </a:lnTo>
                <a:lnTo>
                  <a:pt x="448" y="450"/>
                </a:lnTo>
                <a:lnTo>
                  <a:pt x="450" y="444"/>
                </a:lnTo>
                <a:lnTo>
                  <a:pt x="452" y="439"/>
                </a:lnTo>
                <a:lnTo>
                  <a:pt x="454" y="431"/>
                </a:lnTo>
                <a:lnTo>
                  <a:pt x="454" y="431"/>
                </a:lnTo>
                <a:lnTo>
                  <a:pt x="456" y="433"/>
                </a:lnTo>
                <a:lnTo>
                  <a:pt x="460" y="433"/>
                </a:lnTo>
                <a:lnTo>
                  <a:pt x="462" y="433"/>
                </a:lnTo>
                <a:lnTo>
                  <a:pt x="464" y="433"/>
                </a:lnTo>
                <a:lnTo>
                  <a:pt x="464" y="431"/>
                </a:lnTo>
                <a:lnTo>
                  <a:pt x="466" y="431"/>
                </a:lnTo>
                <a:lnTo>
                  <a:pt x="466" y="431"/>
                </a:lnTo>
                <a:lnTo>
                  <a:pt x="467" y="431"/>
                </a:lnTo>
                <a:lnTo>
                  <a:pt x="466" y="439"/>
                </a:lnTo>
                <a:lnTo>
                  <a:pt x="466" y="439"/>
                </a:lnTo>
                <a:lnTo>
                  <a:pt x="473" y="439"/>
                </a:lnTo>
                <a:lnTo>
                  <a:pt x="481" y="435"/>
                </a:lnTo>
                <a:lnTo>
                  <a:pt x="487" y="431"/>
                </a:lnTo>
                <a:lnTo>
                  <a:pt x="490" y="427"/>
                </a:lnTo>
                <a:lnTo>
                  <a:pt x="494" y="421"/>
                </a:lnTo>
                <a:lnTo>
                  <a:pt x="498" y="414"/>
                </a:lnTo>
                <a:lnTo>
                  <a:pt x="500" y="408"/>
                </a:lnTo>
                <a:lnTo>
                  <a:pt x="504" y="400"/>
                </a:lnTo>
                <a:lnTo>
                  <a:pt x="504" y="400"/>
                </a:lnTo>
                <a:lnTo>
                  <a:pt x="500" y="399"/>
                </a:lnTo>
                <a:lnTo>
                  <a:pt x="496" y="397"/>
                </a:lnTo>
                <a:lnTo>
                  <a:pt x="492" y="395"/>
                </a:lnTo>
                <a:lnTo>
                  <a:pt x="490" y="391"/>
                </a:lnTo>
                <a:lnTo>
                  <a:pt x="488" y="389"/>
                </a:lnTo>
                <a:lnTo>
                  <a:pt x="487" y="385"/>
                </a:lnTo>
                <a:lnTo>
                  <a:pt x="487" y="381"/>
                </a:lnTo>
                <a:lnTo>
                  <a:pt x="485" y="378"/>
                </a:lnTo>
                <a:lnTo>
                  <a:pt x="485" y="378"/>
                </a:lnTo>
                <a:lnTo>
                  <a:pt x="487" y="374"/>
                </a:lnTo>
                <a:lnTo>
                  <a:pt x="487" y="370"/>
                </a:lnTo>
                <a:lnTo>
                  <a:pt x="488" y="368"/>
                </a:lnTo>
                <a:lnTo>
                  <a:pt x="492" y="366"/>
                </a:lnTo>
                <a:lnTo>
                  <a:pt x="494" y="364"/>
                </a:lnTo>
                <a:lnTo>
                  <a:pt x="498" y="362"/>
                </a:lnTo>
                <a:lnTo>
                  <a:pt x="500" y="362"/>
                </a:lnTo>
                <a:lnTo>
                  <a:pt x="504" y="362"/>
                </a:lnTo>
                <a:lnTo>
                  <a:pt x="504" y="362"/>
                </a:lnTo>
                <a:lnTo>
                  <a:pt x="509" y="362"/>
                </a:lnTo>
                <a:lnTo>
                  <a:pt x="513" y="364"/>
                </a:lnTo>
                <a:lnTo>
                  <a:pt x="515" y="366"/>
                </a:lnTo>
                <a:lnTo>
                  <a:pt x="517" y="368"/>
                </a:lnTo>
                <a:lnTo>
                  <a:pt x="519" y="368"/>
                </a:lnTo>
                <a:lnTo>
                  <a:pt x="521" y="368"/>
                </a:lnTo>
                <a:lnTo>
                  <a:pt x="525" y="368"/>
                </a:lnTo>
                <a:lnTo>
                  <a:pt x="530" y="366"/>
                </a:lnTo>
                <a:lnTo>
                  <a:pt x="530" y="366"/>
                </a:lnTo>
                <a:lnTo>
                  <a:pt x="527" y="362"/>
                </a:lnTo>
                <a:lnTo>
                  <a:pt x="523" y="359"/>
                </a:lnTo>
                <a:lnTo>
                  <a:pt x="521" y="355"/>
                </a:lnTo>
                <a:lnTo>
                  <a:pt x="517" y="351"/>
                </a:lnTo>
                <a:lnTo>
                  <a:pt x="515" y="347"/>
                </a:lnTo>
                <a:lnTo>
                  <a:pt x="513" y="343"/>
                </a:lnTo>
                <a:lnTo>
                  <a:pt x="513" y="338"/>
                </a:lnTo>
                <a:lnTo>
                  <a:pt x="511" y="332"/>
                </a:lnTo>
                <a:lnTo>
                  <a:pt x="511" y="332"/>
                </a:lnTo>
                <a:lnTo>
                  <a:pt x="511" y="328"/>
                </a:lnTo>
                <a:lnTo>
                  <a:pt x="511" y="326"/>
                </a:lnTo>
                <a:lnTo>
                  <a:pt x="511" y="322"/>
                </a:lnTo>
                <a:lnTo>
                  <a:pt x="511" y="318"/>
                </a:lnTo>
                <a:lnTo>
                  <a:pt x="511" y="317"/>
                </a:lnTo>
                <a:lnTo>
                  <a:pt x="511" y="315"/>
                </a:lnTo>
                <a:lnTo>
                  <a:pt x="511" y="313"/>
                </a:lnTo>
                <a:lnTo>
                  <a:pt x="511" y="313"/>
                </a:lnTo>
                <a:lnTo>
                  <a:pt x="511" y="313"/>
                </a:lnTo>
                <a:lnTo>
                  <a:pt x="511" y="309"/>
                </a:lnTo>
                <a:lnTo>
                  <a:pt x="511" y="305"/>
                </a:lnTo>
                <a:lnTo>
                  <a:pt x="509" y="299"/>
                </a:lnTo>
                <a:lnTo>
                  <a:pt x="507" y="296"/>
                </a:lnTo>
                <a:lnTo>
                  <a:pt x="506" y="290"/>
                </a:lnTo>
                <a:lnTo>
                  <a:pt x="504" y="286"/>
                </a:lnTo>
                <a:lnTo>
                  <a:pt x="504" y="280"/>
                </a:lnTo>
                <a:lnTo>
                  <a:pt x="504" y="275"/>
                </a:lnTo>
                <a:lnTo>
                  <a:pt x="504" y="275"/>
                </a:lnTo>
                <a:lnTo>
                  <a:pt x="504" y="267"/>
                </a:lnTo>
                <a:lnTo>
                  <a:pt x="506" y="261"/>
                </a:lnTo>
                <a:lnTo>
                  <a:pt x="506" y="254"/>
                </a:lnTo>
                <a:lnTo>
                  <a:pt x="509" y="248"/>
                </a:lnTo>
                <a:lnTo>
                  <a:pt x="511" y="242"/>
                </a:lnTo>
                <a:lnTo>
                  <a:pt x="515" y="236"/>
                </a:lnTo>
                <a:lnTo>
                  <a:pt x="519" y="231"/>
                </a:lnTo>
                <a:lnTo>
                  <a:pt x="525" y="227"/>
                </a:lnTo>
                <a:lnTo>
                  <a:pt x="525" y="227"/>
                </a:lnTo>
                <a:lnTo>
                  <a:pt x="521" y="223"/>
                </a:lnTo>
                <a:lnTo>
                  <a:pt x="519" y="219"/>
                </a:lnTo>
                <a:lnTo>
                  <a:pt x="517" y="214"/>
                </a:lnTo>
                <a:lnTo>
                  <a:pt x="515" y="210"/>
                </a:lnTo>
                <a:lnTo>
                  <a:pt x="513" y="204"/>
                </a:lnTo>
                <a:lnTo>
                  <a:pt x="511" y="200"/>
                </a:lnTo>
                <a:lnTo>
                  <a:pt x="509" y="194"/>
                </a:lnTo>
                <a:lnTo>
                  <a:pt x="507" y="191"/>
                </a:lnTo>
                <a:lnTo>
                  <a:pt x="506" y="185"/>
                </a:lnTo>
                <a:lnTo>
                  <a:pt x="504" y="181"/>
                </a:lnTo>
                <a:lnTo>
                  <a:pt x="500" y="175"/>
                </a:lnTo>
                <a:lnTo>
                  <a:pt x="498" y="172"/>
                </a:lnTo>
                <a:lnTo>
                  <a:pt x="494" y="168"/>
                </a:lnTo>
                <a:lnTo>
                  <a:pt x="490" y="164"/>
                </a:lnTo>
                <a:lnTo>
                  <a:pt x="485" y="160"/>
                </a:lnTo>
                <a:lnTo>
                  <a:pt x="479" y="158"/>
                </a:lnTo>
                <a:lnTo>
                  <a:pt x="479" y="158"/>
                </a:lnTo>
                <a:lnTo>
                  <a:pt x="481" y="156"/>
                </a:lnTo>
                <a:lnTo>
                  <a:pt x="485" y="154"/>
                </a:lnTo>
                <a:lnTo>
                  <a:pt x="487" y="152"/>
                </a:lnTo>
                <a:lnTo>
                  <a:pt x="490" y="152"/>
                </a:lnTo>
                <a:lnTo>
                  <a:pt x="492" y="151"/>
                </a:lnTo>
                <a:lnTo>
                  <a:pt x="492" y="149"/>
                </a:lnTo>
                <a:lnTo>
                  <a:pt x="494" y="145"/>
                </a:lnTo>
                <a:lnTo>
                  <a:pt x="494" y="141"/>
                </a:lnTo>
                <a:lnTo>
                  <a:pt x="494" y="141"/>
                </a:lnTo>
                <a:lnTo>
                  <a:pt x="494" y="141"/>
                </a:lnTo>
                <a:lnTo>
                  <a:pt x="492" y="137"/>
                </a:lnTo>
                <a:lnTo>
                  <a:pt x="490" y="132"/>
                </a:lnTo>
                <a:lnTo>
                  <a:pt x="488" y="126"/>
                </a:lnTo>
                <a:lnTo>
                  <a:pt x="485" y="118"/>
                </a:lnTo>
                <a:lnTo>
                  <a:pt x="481" y="109"/>
                </a:lnTo>
                <a:lnTo>
                  <a:pt x="477" y="99"/>
                </a:lnTo>
                <a:lnTo>
                  <a:pt x="471" y="90"/>
                </a:lnTo>
                <a:lnTo>
                  <a:pt x="467" y="80"/>
                </a:lnTo>
                <a:lnTo>
                  <a:pt x="464" y="70"/>
                </a:lnTo>
                <a:lnTo>
                  <a:pt x="460" y="61"/>
                </a:lnTo>
                <a:lnTo>
                  <a:pt x="454" y="53"/>
                </a:lnTo>
                <a:lnTo>
                  <a:pt x="452" y="48"/>
                </a:lnTo>
                <a:lnTo>
                  <a:pt x="448" y="42"/>
                </a:lnTo>
                <a:lnTo>
                  <a:pt x="446" y="38"/>
                </a:lnTo>
                <a:lnTo>
                  <a:pt x="445" y="38"/>
                </a:lnTo>
                <a:lnTo>
                  <a:pt x="445" y="38"/>
                </a:lnTo>
                <a:lnTo>
                  <a:pt x="439" y="38"/>
                </a:lnTo>
                <a:lnTo>
                  <a:pt x="433" y="42"/>
                </a:lnTo>
                <a:lnTo>
                  <a:pt x="427" y="48"/>
                </a:lnTo>
                <a:lnTo>
                  <a:pt x="424" y="55"/>
                </a:lnTo>
                <a:lnTo>
                  <a:pt x="418" y="61"/>
                </a:lnTo>
                <a:lnTo>
                  <a:pt x="410" y="67"/>
                </a:lnTo>
                <a:lnTo>
                  <a:pt x="403" y="70"/>
                </a:lnTo>
                <a:lnTo>
                  <a:pt x="395" y="72"/>
                </a:lnTo>
                <a:lnTo>
                  <a:pt x="395" y="72"/>
                </a:lnTo>
                <a:lnTo>
                  <a:pt x="389" y="72"/>
                </a:lnTo>
                <a:lnTo>
                  <a:pt x="385" y="70"/>
                </a:lnTo>
                <a:lnTo>
                  <a:pt x="382" y="69"/>
                </a:lnTo>
                <a:lnTo>
                  <a:pt x="378" y="67"/>
                </a:lnTo>
                <a:lnTo>
                  <a:pt x="374" y="63"/>
                </a:lnTo>
                <a:lnTo>
                  <a:pt x="370" y="61"/>
                </a:lnTo>
                <a:lnTo>
                  <a:pt x="366" y="59"/>
                </a:lnTo>
                <a:lnTo>
                  <a:pt x="361" y="59"/>
                </a:lnTo>
                <a:lnTo>
                  <a:pt x="361" y="59"/>
                </a:lnTo>
                <a:lnTo>
                  <a:pt x="357" y="59"/>
                </a:lnTo>
                <a:lnTo>
                  <a:pt x="355" y="61"/>
                </a:lnTo>
                <a:lnTo>
                  <a:pt x="351" y="65"/>
                </a:lnTo>
                <a:lnTo>
                  <a:pt x="349" y="67"/>
                </a:lnTo>
                <a:lnTo>
                  <a:pt x="347" y="70"/>
                </a:lnTo>
                <a:lnTo>
                  <a:pt x="343" y="72"/>
                </a:lnTo>
                <a:lnTo>
                  <a:pt x="340" y="76"/>
                </a:lnTo>
                <a:lnTo>
                  <a:pt x="336" y="76"/>
                </a:lnTo>
                <a:lnTo>
                  <a:pt x="336" y="76"/>
                </a:lnTo>
                <a:lnTo>
                  <a:pt x="332" y="76"/>
                </a:lnTo>
                <a:lnTo>
                  <a:pt x="328" y="74"/>
                </a:lnTo>
                <a:lnTo>
                  <a:pt x="322" y="72"/>
                </a:lnTo>
                <a:lnTo>
                  <a:pt x="321" y="69"/>
                </a:lnTo>
                <a:lnTo>
                  <a:pt x="317" y="67"/>
                </a:lnTo>
                <a:lnTo>
                  <a:pt x="313" y="63"/>
                </a:lnTo>
                <a:lnTo>
                  <a:pt x="311" y="59"/>
                </a:lnTo>
                <a:lnTo>
                  <a:pt x="307" y="55"/>
                </a:lnTo>
                <a:lnTo>
                  <a:pt x="307" y="55"/>
                </a:lnTo>
                <a:lnTo>
                  <a:pt x="305" y="57"/>
                </a:lnTo>
                <a:lnTo>
                  <a:pt x="301" y="59"/>
                </a:lnTo>
                <a:lnTo>
                  <a:pt x="300" y="59"/>
                </a:lnTo>
                <a:lnTo>
                  <a:pt x="298" y="61"/>
                </a:lnTo>
                <a:lnTo>
                  <a:pt x="294" y="63"/>
                </a:lnTo>
                <a:lnTo>
                  <a:pt x="292" y="63"/>
                </a:lnTo>
                <a:lnTo>
                  <a:pt x="288" y="65"/>
                </a:lnTo>
                <a:lnTo>
                  <a:pt x="284" y="65"/>
                </a:lnTo>
                <a:lnTo>
                  <a:pt x="284" y="65"/>
                </a:lnTo>
                <a:lnTo>
                  <a:pt x="280" y="65"/>
                </a:lnTo>
                <a:lnTo>
                  <a:pt x="277" y="63"/>
                </a:lnTo>
                <a:lnTo>
                  <a:pt x="275" y="61"/>
                </a:lnTo>
                <a:lnTo>
                  <a:pt x="273" y="57"/>
                </a:lnTo>
                <a:lnTo>
                  <a:pt x="271" y="55"/>
                </a:lnTo>
                <a:lnTo>
                  <a:pt x="271" y="53"/>
                </a:lnTo>
                <a:lnTo>
                  <a:pt x="271" y="51"/>
                </a:lnTo>
                <a:lnTo>
                  <a:pt x="271" y="49"/>
                </a:lnTo>
                <a:lnTo>
                  <a:pt x="271" y="49"/>
                </a:lnTo>
                <a:lnTo>
                  <a:pt x="269" y="48"/>
                </a:lnTo>
                <a:lnTo>
                  <a:pt x="269" y="48"/>
                </a:lnTo>
                <a:lnTo>
                  <a:pt x="269" y="46"/>
                </a:lnTo>
                <a:lnTo>
                  <a:pt x="267" y="44"/>
                </a:lnTo>
                <a:lnTo>
                  <a:pt x="267" y="44"/>
                </a:lnTo>
                <a:lnTo>
                  <a:pt x="267" y="42"/>
                </a:lnTo>
                <a:lnTo>
                  <a:pt x="269" y="40"/>
                </a:lnTo>
                <a:lnTo>
                  <a:pt x="271" y="36"/>
                </a:lnTo>
                <a:lnTo>
                  <a:pt x="271" y="36"/>
                </a:lnTo>
                <a:lnTo>
                  <a:pt x="263" y="36"/>
                </a:lnTo>
                <a:lnTo>
                  <a:pt x="256" y="38"/>
                </a:lnTo>
                <a:lnTo>
                  <a:pt x="248" y="38"/>
                </a:lnTo>
                <a:lnTo>
                  <a:pt x="240" y="38"/>
                </a:lnTo>
                <a:lnTo>
                  <a:pt x="233" y="38"/>
                </a:lnTo>
                <a:lnTo>
                  <a:pt x="225" y="38"/>
                </a:lnTo>
                <a:lnTo>
                  <a:pt x="219" y="38"/>
                </a:lnTo>
                <a:lnTo>
                  <a:pt x="212" y="38"/>
                </a:lnTo>
                <a:lnTo>
                  <a:pt x="204" y="36"/>
                </a:lnTo>
                <a:lnTo>
                  <a:pt x="197" y="36"/>
                </a:lnTo>
                <a:lnTo>
                  <a:pt x="189" y="34"/>
                </a:lnTo>
                <a:lnTo>
                  <a:pt x="183" y="32"/>
                </a:lnTo>
                <a:lnTo>
                  <a:pt x="176" y="30"/>
                </a:lnTo>
                <a:lnTo>
                  <a:pt x="170" y="28"/>
                </a:lnTo>
                <a:lnTo>
                  <a:pt x="164" y="27"/>
                </a:lnTo>
                <a:lnTo>
                  <a:pt x="158" y="23"/>
                </a:lnTo>
                <a:lnTo>
                  <a:pt x="158" y="23"/>
                </a:lnTo>
                <a:lnTo>
                  <a:pt x="155" y="21"/>
                </a:lnTo>
                <a:lnTo>
                  <a:pt x="151" y="17"/>
                </a:lnTo>
                <a:lnTo>
                  <a:pt x="147" y="13"/>
                </a:lnTo>
                <a:lnTo>
                  <a:pt x="143" y="9"/>
                </a:lnTo>
                <a:lnTo>
                  <a:pt x="139" y="6"/>
                </a:lnTo>
                <a:lnTo>
                  <a:pt x="136" y="2"/>
                </a:lnTo>
                <a:lnTo>
                  <a:pt x="128" y="0"/>
                </a:lnTo>
                <a:lnTo>
                  <a:pt x="118" y="0"/>
                </a:lnTo>
                <a:lnTo>
                  <a:pt x="118" y="0"/>
                </a:lnTo>
                <a:lnTo>
                  <a:pt x="115" y="0"/>
                </a:lnTo>
                <a:lnTo>
                  <a:pt x="111" y="4"/>
                </a:lnTo>
                <a:lnTo>
                  <a:pt x="107" y="8"/>
                </a:lnTo>
                <a:lnTo>
                  <a:pt x="105" y="11"/>
                </a:lnTo>
                <a:lnTo>
                  <a:pt x="103" y="17"/>
                </a:lnTo>
                <a:lnTo>
                  <a:pt x="101" y="23"/>
                </a:lnTo>
                <a:lnTo>
                  <a:pt x="99" y="28"/>
                </a:lnTo>
                <a:lnTo>
                  <a:pt x="99" y="34"/>
                </a:lnTo>
                <a:lnTo>
                  <a:pt x="82" y="34"/>
                </a:lnTo>
                <a:lnTo>
                  <a:pt x="82" y="34"/>
                </a:lnTo>
                <a:lnTo>
                  <a:pt x="82" y="40"/>
                </a:lnTo>
                <a:lnTo>
                  <a:pt x="84" y="44"/>
                </a:lnTo>
                <a:lnTo>
                  <a:pt x="88" y="49"/>
                </a:lnTo>
                <a:lnTo>
                  <a:pt x="90" y="53"/>
                </a:lnTo>
                <a:lnTo>
                  <a:pt x="94" y="57"/>
                </a:lnTo>
                <a:lnTo>
                  <a:pt x="95" y="61"/>
                </a:lnTo>
                <a:lnTo>
                  <a:pt x="99" y="65"/>
                </a:lnTo>
                <a:lnTo>
                  <a:pt x="99" y="70"/>
                </a:lnTo>
                <a:lnTo>
                  <a:pt x="99" y="70"/>
                </a:lnTo>
                <a:lnTo>
                  <a:pt x="97" y="78"/>
                </a:lnTo>
                <a:lnTo>
                  <a:pt x="94" y="82"/>
                </a:lnTo>
                <a:lnTo>
                  <a:pt x="86" y="84"/>
                </a:lnTo>
                <a:lnTo>
                  <a:pt x="78" y="84"/>
                </a:lnTo>
                <a:lnTo>
                  <a:pt x="71" y="84"/>
                </a:lnTo>
                <a:lnTo>
                  <a:pt x="61" y="82"/>
                </a:lnTo>
                <a:lnTo>
                  <a:pt x="52" y="82"/>
                </a:lnTo>
                <a:lnTo>
                  <a:pt x="42" y="84"/>
                </a:lnTo>
                <a:lnTo>
                  <a:pt x="42" y="84"/>
                </a:lnTo>
                <a:lnTo>
                  <a:pt x="36" y="86"/>
                </a:lnTo>
                <a:lnTo>
                  <a:pt x="31" y="90"/>
                </a:lnTo>
                <a:lnTo>
                  <a:pt x="23" y="93"/>
                </a:lnTo>
                <a:lnTo>
                  <a:pt x="17" y="99"/>
                </a:lnTo>
                <a:lnTo>
                  <a:pt x="12" y="105"/>
                </a:lnTo>
                <a:lnTo>
                  <a:pt x="6" y="111"/>
                </a:lnTo>
                <a:lnTo>
                  <a:pt x="2" y="116"/>
                </a:lnTo>
                <a:lnTo>
                  <a:pt x="0" y="124"/>
                </a:lnTo>
                <a:lnTo>
                  <a:pt x="0" y="124"/>
                </a:lnTo>
                <a:lnTo>
                  <a:pt x="2" y="137"/>
                </a:lnTo>
                <a:lnTo>
                  <a:pt x="6" y="151"/>
                </a:lnTo>
                <a:lnTo>
                  <a:pt x="10" y="162"/>
                </a:lnTo>
                <a:lnTo>
                  <a:pt x="15" y="173"/>
                </a:lnTo>
                <a:lnTo>
                  <a:pt x="23" y="185"/>
                </a:lnTo>
                <a:lnTo>
                  <a:pt x="33" y="196"/>
                </a:lnTo>
                <a:lnTo>
                  <a:pt x="40" y="206"/>
                </a:lnTo>
                <a:lnTo>
                  <a:pt x="52" y="215"/>
                </a:lnTo>
                <a:lnTo>
                  <a:pt x="61" y="225"/>
                </a:lnTo>
                <a:lnTo>
                  <a:pt x="71" y="235"/>
                </a:lnTo>
                <a:lnTo>
                  <a:pt x="82" y="244"/>
                </a:lnTo>
                <a:lnTo>
                  <a:pt x="92" y="254"/>
                </a:lnTo>
                <a:lnTo>
                  <a:pt x="101" y="265"/>
                </a:lnTo>
                <a:lnTo>
                  <a:pt x="111" y="275"/>
                </a:lnTo>
                <a:lnTo>
                  <a:pt x="118" y="286"/>
                </a:lnTo>
                <a:lnTo>
                  <a:pt x="124" y="297"/>
                </a:lnTo>
                <a:lnTo>
                  <a:pt x="124" y="297"/>
                </a:lnTo>
                <a:lnTo>
                  <a:pt x="128" y="290"/>
                </a:lnTo>
                <a:lnTo>
                  <a:pt x="132" y="284"/>
                </a:lnTo>
                <a:lnTo>
                  <a:pt x="136" y="278"/>
                </a:lnTo>
                <a:lnTo>
                  <a:pt x="139" y="271"/>
                </a:lnTo>
                <a:lnTo>
                  <a:pt x="143" y="267"/>
                </a:lnTo>
                <a:lnTo>
                  <a:pt x="149" y="261"/>
                </a:lnTo>
                <a:lnTo>
                  <a:pt x="155" y="256"/>
                </a:lnTo>
                <a:lnTo>
                  <a:pt x="158" y="252"/>
                </a:lnTo>
                <a:lnTo>
                  <a:pt x="164" y="246"/>
                </a:lnTo>
                <a:lnTo>
                  <a:pt x="170" y="244"/>
                </a:lnTo>
                <a:lnTo>
                  <a:pt x="176" y="240"/>
                </a:lnTo>
                <a:lnTo>
                  <a:pt x="181" y="236"/>
                </a:lnTo>
                <a:lnTo>
                  <a:pt x="187" y="235"/>
                </a:lnTo>
                <a:lnTo>
                  <a:pt x="193" y="235"/>
                </a:lnTo>
                <a:lnTo>
                  <a:pt x="200" y="233"/>
                </a:lnTo>
                <a:lnTo>
                  <a:pt x="206" y="233"/>
                </a:lnTo>
                <a:lnTo>
                  <a:pt x="206" y="233"/>
                </a:lnTo>
                <a:lnTo>
                  <a:pt x="212" y="233"/>
                </a:lnTo>
                <a:lnTo>
                  <a:pt x="218" y="233"/>
                </a:lnTo>
                <a:lnTo>
                  <a:pt x="223" y="233"/>
                </a:lnTo>
                <a:lnTo>
                  <a:pt x="229" y="233"/>
                </a:lnTo>
                <a:lnTo>
                  <a:pt x="235" y="233"/>
                </a:lnTo>
                <a:lnTo>
                  <a:pt x="239" y="233"/>
                </a:lnTo>
                <a:lnTo>
                  <a:pt x="242" y="233"/>
                </a:lnTo>
                <a:lnTo>
                  <a:pt x="242" y="233"/>
                </a:lnTo>
                <a:lnTo>
                  <a:pt x="242" y="233"/>
                </a:lnTo>
                <a:lnTo>
                  <a:pt x="252" y="233"/>
                </a:lnTo>
                <a:lnTo>
                  <a:pt x="260" y="235"/>
                </a:lnTo>
                <a:lnTo>
                  <a:pt x="267" y="236"/>
                </a:lnTo>
                <a:lnTo>
                  <a:pt x="275" y="242"/>
                </a:lnTo>
                <a:lnTo>
                  <a:pt x="282" y="246"/>
                </a:lnTo>
                <a:lnTo>
                  <a:pt x="288" y="252"/>
                </a:lnTo>
                <a:lnTo>
                  <a:pt x="294" y="259"/>
                </a:lnTo>
                <a:lnTo>
                  <a:pt x="300" y="265"/>
                </a:lnTo>
                <a:lnTo>
                  <a:pt x="305" y="275"/>
                </a:lnTo>
                <a:lnTo>
                  <a:pt x="309" y="282"/>
                </a:lnTo>
                <a:lnTo>
                  <a:pt x="313" y="292"/>
                </a:lnTo>
                <a:lnTo>
                  <a:pt x="317" y="301"/>
                </a:lnTo>
                <a:lnTo>
                  <a:pt x="319" y="313"/>
                </a:lnTo>
                <a:lnTo>
                  <a:pt x="322" y="322"/>
                </a:lnTo>
                <a:lnTo>
                  <a:pt x="322" y="334"/>
                </a:lnTo>
                <a:lnTo>
                  <a:pt x="322" y="345"/>
                </a:lnTo>
                <a:lnTo>
                  <a:pt x="322" y="345"/>
                </a:lnTo>
                <a:lnTo>
                  <a:pt x="322" y="347"/>
                </a:lnTo>
                <a:lnTo>
                  <a:pt x="322" y="349"/>
                </a:lnTo>
                <a:lnTo>
                  <a:pt x="321" y="351"/>
                </a:lnTo>
                <a:lnTo>
                  <a:pt x="319" y="355"/>
                </a:lnTo>
                <a:lnTo>
                  <a:pt x="317" y="357"/>
                </a:lnTo>
                <a:lnTo>
                  <a:pt x="315" y="359"/>
                </a:lnTo>
                <a:lnTo>
                  <a:pt x="313" y="360"/>
                </a:lnTo>
                <a:lnTo>
                  <a:pt x="311" y="362"/>
                </a:lnTo>
                <a:lnTo>
                  <a:pt x="355" y="360"/>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5" name="Freeform 38">
            <a:extLst>
              <a:ext uri="{FF2B5EF4-FFF2-40B4-BE49-F238E27FC236}">
                <a16:creationId xmlns:a16="http://schemas.microsoft.com/office/drawing/2014/main" xmlns="" id="{912260DA-54B3-4028-AB56-81E3F7615A26}"/>
              </a:ext>
            </a:extLst>
          </p:cNvPr>
          <p:cNvSpPr>
            <a:spLocks/>
          </p:cNvSpPr>
          <p:nvPr/>
        </p:nvSpPr>
        <p:spPr bwMode="auto">
          <a:xfrm>
            <a:off x="461606" y="3141784"/>
            <a:ext cx="165589" cy="86458"/>
          </a:xfrm>
          <a:custGeom>
            <a:avLst/>
            <a:gdLst/>
            <a:ahLst/>
            <a:cxnLst>
              <a:cxn ang="0">
                <a:pos x="223" y="6"/>
              </a:cxn>
              <a:cxn ang="0">
                <a:pos x="216" y="10"/>
              </a:cxn>
              <a:cxn ang="0">
                <a:pos x="210" y="17"/>
              </a:cxn>
              <a:cxn ang="0">
                <a:pos x="206" y="29"/>
              </a:cxn>
              <a:cxn ang="0">
                <a:pos x="204" y="40"/>
              </a:cxn>
              <a:cxn ang="0">
                <a:pos x="187" y="40"/>
              </a:cxn>
              <a:cxn ang="0">
                <a:pos x="189" y="50"/>
              </a:cxn>
              <a:cxn ang="0">
                <a:pos x="195" y="59"/>
              </a:cxn>
              <a:cxn ang="0">
                <a:pos x="200" y="67"/>
              </a:cxn>
              <a:cxn ang="0">
                <a:pos x="204" y="76"/>
              </a:cxn>
              <a:cxn ang="0">
                <a:pos x="202" y="84"/>
              </a:cxn>
              <a:cxn ang="0">
                <a:pos x="191" y="90"/>
              </a:cxn>
              <a:cxn ang="0">
                <a:pos x="176" y="90"/>
              </a:cxn>
              <a:cxn ang="0">
                <a:pos x="157" y="88"/>
              </a:cxn>
              <a:cxn ang="0">
                <a:pos x="147" y="90"/>
              </a:cxn>
              <a:cxn ang="0">
                <a:pos x="136" y="96"/>
              </a:cxn>
              <a:cxn ang="0">
                <a:pos x="122" y="105"/>
              </a:cxn>
              <a:cxn ang="0">
                <a:pos x="111" y="117"/>
              </a:cxn>
              <a:cxn ang="0">
                <a:pos x="105" y="130"/>
              </a:cxn>
              <a:cxn ang="0">
                <a:pos x="99" y="128"/>
              </a:cxn>
              <a:cxn ang="0">
                <a:pos x="88" y="124"/>
              </a:cxn>
              <a:cxn ang="0">
                <a:pos x="76" y="118"/>
              </a:cxn>
              <a:cxn ang="0">
                <a:pos x="71" y="109"/>
              </a:cxn>
              <a:cxn ang="0">
                <a:pos x="71" y="103"/>
              </a:cxn>
              <a:cxn ang="0">
                <a:pos x="71" y="94"/>
              </a:cxn>
              <a:cxn ang="0">
                <a:pos x="69" y="84"/>
              </a:cxn>
              <a:cxn ang="0">
                <a:pos x="69" y="75"/>
              </a:cxn>
              <a:cxn ang="0">
                <a:pos x="71" y="61"/>
              </a:cxn>
              <a:cxn ang="0">
                <a:pos x="67" y="61"/>
              </a:cxn>
              <a:cxn ang="0">
                <a:pos x="57" y="61"/>
              </a:cxn>
              <a:cxn ang="0">
                <a:pos x="52" y="61"/>
              </a:cxn>
              <a:cxn ang="0">
                <a:pos x="42" y="61"/>
              </a:cxn>
              <a:cxn ang="0">
                <a:pos x="38" y="61"/>
              </a:cxn>
              <a:cxn ang="0">
                <a:pos x="23" y="57"/>
              </a:cxn>
              <a:cxn ang="0">
                <a:pos x="12" y="46"/>
              </a:cxn>
              <a:cxn ang="0">
                <a:pos x="4" y="33"/>
              </a:cxn>
              <a:cxn ang="0">
                <a:pos x="0" y="23"/>
              </a:cxn>
              <a:cxn ang="0">
                <a:pos x="8" y="19"/>
              </a:cxn>
              <a:cxn ang="0">
                <a:pos x="21" y="15"/>
              </a:cxn>
              <a:cxn ang="0">
                <a:pos x="36" y="12"/>
              </a:cxn>
              <a:cxn ang="0">
                <a:pos x="50" y="8"/>
              </a:cxn>
              <a:cxn ang="0">
                <a:pos x="63" y="6"/>
              </a:cxn>
              <a:cxn ang="0">
                <a:pos x="78" y="2"/>
              </a:cxn>
              <a:cxn ang="0">
                <a:pos x="92" y="0"/>
              </a:cxn>
              <a:cxn ang="0">
                <a:pos x="107" y="0"/>
              </a:cxn>
              <a:cxn ang="0">
                <a:pos x="218" y="8"/>
              </a:cxn>
            </a:cxnLst>
            <a:rect l="0" t="0" r="r" b="b"/>
            <a:pathLst>
              <a:path w="223" h="130">
                <a:moveTo>
                  <a:pt x="223" y="6"/>
                </a:moveTo>
                <a:lnTo>
                  <a:pt x="223" y="6"/>
                </a:lnTo>
                <a:lnTo>
                  <a:pt x="220" y="6"/>
                </a:lnTo>
                <a:lnTo>
                  <a:pt x="216" y="10"/>
                </a:lnTo>
                <a:lnTo>
                  <a:pt x="212" y="14"/>
                </a:lnTo>
                <a:lnTo>
                  <a:pt x="210" y="17"/>
                </a:lnTo>
                <a:lnTo>
                  <a:pt x="208" y="23"/>
                </a:lnTo>
                <a:lnTo>
                  <a:pt x="206" y="29"/>
                </a:lnTo>
                <a:lnTo>
                  <a:pt x="204" y="34"/>
                </a:lnTo>
                <a:lnTo>
                  <a:pt x="204" y="40"/>
                </a:lnTo>
                <a:lnTo>
                  <a:pt x="187" y="40"/>
                </a:lnTo>
                <a:lnTo>
                  <a:pt x="187" y="40"/>
                </a:lnTo>
                <a:lnTo>
                  <a:pt x="187" y="46"/>
                </a:lnTo>
                <a:lnTo>
                  <a:pt x="189" y="50"/>
                </a:lnTo>
                <a:lnTo>
                  <a:pt x="193" y="55"/>
                </a:lnTo>
                <a:lnTo>
                  <a:pt x="195" y="59"/>
                </a:lnTo>
                <a:lnTo>
                  <a:pt x="199" y="63"/>
                </a:lnTo>
                <a:lnTo>
                  <a:pt x="200" y="67"/>
                </a:lnTo>
                <a:lnTo>
                  <a:pt x="204" y="71"/>
                </a:lnTo>
                <a:lnTo>
                  <a:pt x="204" y="76"/>
                </a:lnTo>
                <a:lnTo>
                  <a:pt x="204" y="76"/>
                </a:lnTo>
                <a:lnTo>
                  <a:pt x="202" y="84"/>
                </a:lnTo>
                <a:lnTo>
                  <a:pt x="199" y="88"/>
                </a:lnTo>
                <a:lnTo>
                  <a:pt x="191" y="90"/>
                </a:lnTo>
                <a:lnTo>
                  <a:pt x="183" y="90"/>
                </a:lnTo>
                <a:lnTo>
                  <a:pt x="176" y="90"/>
                </a:lnTo>
                <a:lnTo>
                  <a:pt x="166" y="88"/>
                </a:lnTo>
                <a:lnTo>
                  <a:pt x="157" y="88"/>
                </a:lnTo>
                <a:lnTo>
                  <a:pt x="147" y="90"/>
                </a:lnTo>
                <a:lnTo>
                  <a:pt x="147" y="90"/>
                </a:lnTo>
                <a:lnTo>
                  <a:pt x="141" y="92"/>
                </a:lnTo>
                <a:lnTo>
                  <a:pt x="136" y="96"/>
                </a:lnTo>
                <a:lnTo>
                  <a:pt x="128" y="99"/>
                </a:lnTo>
                <a:lnTo>
                  <a:pt x="122" y="105"/>
                </a:lnTo>
                <a:lnTo>
                  <a:pt x="117" y="111"/>
                </a:lnTo>
                <a:lnTo>
                  <a:pt x="111" y="117"/>
                </a:lnTo>
                <a:lnTo>
                  <a:pt x="107" y="122"/>
                </a:lnTo>
                <a:lnTo>
                  <a:pt x="105" y="130"/>
                </a:lnTo>
                <a:lnTo>
                  <a:pt x="105" y="130"/>
                </a:lnTo>
                <a:lnTo>
                  <a:pt x="99" y="128"/>
                </a:lnTo>
                <a:lnTo>
                  <a:pt x="94" y="128"/>
                </a:lnTo>
                <a:lnTo>
                  <a:pt x="88" y="124"/>
                </a:lnTo>
                <a:lnTo>
                  <a:pt x="82" y="122"/>
                </a:lnTo>
                <a:lnTo>
                  <a:pt x="76" y="118"/>
                </a:lnTo>
                <a:lnTo>
                  <a:pt x="75" y="113"/>
                </a:lnTo>
                <a:lnTo>
                  <a:pt x="71" y="109"/>
                </a:lnTo>
                <a:lnTo>
                  <a:pt x="71" y="103"/>
                </a:lnTo>
                <a:lnTo>
                  <a:pt x="71" y="103"/>
                </a:lnTo>
                <a:lnTo>
                  <a:pt x="71" y="97"/>
                </a:lnTo>
                <a:lnTo>
                  <a:pt x="71" y="94"/>
                </a:lnTo>
                <a:lnTo>
                  <a:pt x="69" y="90"/>
                </a:lnTo>
                <a:lnTo>
                  <a:pt x="69" y="84"/>
                </a:lnTo>
                <a:lnTo>
                  <a:pt x="69" y="78"/>
                </a:lnTo>
                <a:lnTo>
                  <a:pt x="69" y="75"/>
                </a:lnTo>
                <a:lnTo>
                  <a:pt x="69" y="67"/>
                </a:lnTo>
                <a:lnTo>
                  <a:pt x="71" y="61"/>
                </a:lnTo>
                <a:lnTo>
                  <a:pt x="71" y="61"/>
                </a:lnTo>
                <a:lnTo>
                  <a:pt x="67" y="61"/>
                </a:lnTo>
                <a:lnTo>
                  <a:pt x="63" y="61"/>
                </a:lnTo>
                <a:lnTo>
                  <a:pt x="57" y="61"/>
                </a:lnTo>
                <a:lnTo>
                  <a:pt x="54" y="61"/>
                </a:lnTo>
                <a:lnTo>
                  <a:pt x="52" y="61"/>
                </a:lnTo>
                <a:lnTo>
                  <a:pt x="48" y="61"/>
                </a:lnTo>
                <a:lnTo>
                  <a:pt x="42" y="61"/>
                </a:lnTo>
                <a:lnTo>
                  <a:pt x="38" y="61"/>
                </a:lnTo>
                <a:lnTo>
                  <a:pt x="38" y="61"/>
                </a:lnTo>
                <a:lnTo>
                  <a:pt x="31" y="59"/>
                </a:lnTo>
                <a:lnTo>
                  <a:pt x="23" y="57"/>
                </a:lnTo>
                <a:lnTo>
                  <a:pt x="17" y="52"/>
                </a:lnTo>
                <a:lnTo>
                  <a:pt x="12" y="46"/>
                </a:lnTo>
                <a:lnTo>
                  <a:pt x="8" y="40"/>
                </a:lnTo>
                <a:lnTo>
                  <a:pt x="4" y="33"/>
                </a:lnTo>
                <a:lnTo>
                  <a:pt x="2" y="27"/>
                </a:lnTo>
                <a:lnTo>
                  <a:pt x="0" y="23"/>
                </a:lnTo>
                <a:lnTo>
                  <a:pt x="0" y="23"/>
                </a:lnTo>
                <a:lnTo>
                  <a:pt x="8" y="19"/>
                </a:lnTo>
                <a:lnTo>
                  <a:pt x="14" y="17"/>
                </a:lnTo>
                <a:lnTo>
                  <a:pt x="21" y="15"/>
                </a:lnTo>
                <a:lnTo>
                  <a:pt x="29" y="14"/>
                </a:lnTo>
                <a:lnTo>
                  <a:pt x="36" y="12"/>
                </a:lnTo>
                <a:lnTo>
                  <a:pt x="42" y="10"/>
                </a:lnTo>
                <a:lnTo>
                  <a:pt x="50" y="8"/>
                </a:lnTo>
                <a:lnTo>
                  <a:pt x="57" y="6"/>
                </a:lnTo>
                <a:lnTo>
                  <a:pt x="63" y="6"/>
                </a:lnTo>
                <a:lnTo>
                  <a:pt x="71" y="4"/>
                </a:lnTo>
                <a:lnTo>
                  <a:pt x="78" y="2"/>
                </a:lnTo>
                <a:lnTo>
                  <a:pt x="84" y="2"/>
                </a:lnTo>
                <a:lnTo>
                  <a:pt x="92" y="0"/>
                </a:lnTo>
                <a:lnTo>
                  <a:pt x="99" y="0"/>
                </a:lnTo>
                <a:lnTo>
                  <a:pt x="107" y="0"/>
                </a:lnTo>
                <a:lnTo>
                  <a:pt x="115" y="0"/>
                </a:lnTo>
                <a:lnTo>
                  <a:pt x="218" y="8"/>
                </a:lnTo>
                <a:lnTo>
                  <a:pt x="223" y="6"/>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6" name="Freeform 39">
            <a:extLst>
              <a:ext uri="{FF2B5EF4-FFF2-40B4-BE49-F238E27FC236}">
                <a16:creationId xmlns:a16="http://schemas.microsoft.com/office/drawing/2014/main" xmlns="" id="{0DF3E0F0-2C30-4A95-B84E-130BC1A155B4}"/>
              </a:ext>
            </a:extLst>
          </p:cNvPr>
          <p:cNvSpPr>
            <a:spLocks/>
          </p:cNvSpPr>
          <p:nvPr/>
        </p:nvSpPr>
        <p:spPr bwMode="auto">
          <a:xfrm>
            <a:off x="429368" y="2913184"/>
            <a:ext cx="319454" cy="257908"/>
          </a:xfrm>
          <a:custGeom>
            <a:avLst/>
            <a:gdLst/>
            <a:ahLst/>
            <a:cxnLst>
              <a:cxn ang="0">
                <a:pos x="386" y="374"/>
              </a:cxn>
              <a:cxn ang="0">
                <a:pos x="342" y="370"/>
              </a:cxn>
              <a:cxn ang="0">
                <a:pos x="305" y="359"/>
              </a:cxn>
              <a:cxn ang="0">
                <a:pos x="286" y="342"/>
              </a:cxn>
              <a:cxn ang="0">
                <a:pos x="149" y="330"/>
              </a:cxn>
              <a:cxn ang="0">
                <a:pos x="105" y="336"/>
              </a:cxn>
              <a:cxn ang="0">
                <a:pos x="63" y="345"/>
              </a:cxn>
              <a:cxn ang="0">
                <a:pos x="36" y="347"/>
              </a:cxn>
              <a:cxn ang="0">
                <a:pos x="27" y="330"/>
              </a:cxn>
              <a:cxn ang="0">
                <a:pos x="29" y="300"/>
              </a:cxn>
              <a:cxn ang="0">
                <a:pos x="56" y="284"/>
              </a:cxn>
              <a:cxn ang="0">
                <a:pos x="75" y="290"/>
              </a:cxn>
              <a:cxn ang="0">
                <a:pos x="96" y="286"/>
              </a:cxn>
              <a:cxn ang="0">
                <a:pos x="122" y="273"/>
              </a:cxn>
              <a:cxn ang="0">
                <a:pos x="151" y="265"/>
              </a:cxn>
              <a:cxn ang="0">
                <a:pos x="187" y="282"/>
              </a:cxn>
              <a:cxn ang="0">
                <a:pos x="225" y="290"/>
              </a:cxn>
              <a:cxn ang="0">
                <a:pos x="248" y="290"/>
              </a:cxn>
              <a:cxn ang="0">
                <a:pos x="239" y="265"/>
              </a:cxn>
              <a:cxn ang="0">
                <a:pos x="227" y="261"/>
              </a:cxn>
              <a:cxn ang="0">
                <a:pos x="210" y="261"/>
              </a:cxn>
              <a:cxn ang="0">
                <a:pos x="185" y="248"/>
              </a:cxn>
              <a:cxn ang="0">
                <a:pos x="145" y="235"/>
              </a:cxn>
              <a:cxn ang="0">
                <a:pos x="113" y="242"/>
              </a:cxn>
              <a:cxn ang="0">
                <a:pos x="80" y="254"/>
              </a:cxn>
              <a:cxn ang="0">
                <a:pos x="56" y="256"/>
              </a:cxn>
              <a:cxn ang="0">
                <a:pos x="36" y="256"/>
              </a:cxn>
              <a:cxn ang="0">
                <a:pos x="40" y="242"/>
              </a:cxn>
              <a:cxn ang="0">
                <a:pos x="27" y="200"/>
              </a:cxn>
              <a:cxn ang="0">
                <a:pos x="6" y="160"/>
              </a:cxn>
              <a:cxn ang="0">
                <a:pos x="2" y="141"/>
              </a:cxn>
              <a:cxn ang="0">
                <a:pos x="31" y="116"/>
              </a:cxn>
              <a:cxn ang="0">
                <a:pos x="52" y="92"/>
              </a:cxn>
              <a:cxn ang="0">
                <a:pos x="69" y="61"/>
              </a:cxn>
              <a:cxn ang="0">
                <a:pos x="96" y="12"/>
              </a:cxn>
              <a:cxn ang="0">
                <a:pos x="118" y="10"/>
              </a:cxn>
              <a:cxn ang="0">
                <a:pos x="136" y="10"/>
              </a:cxn>
              <a:cxn ang="0">
                <a:pos x="181" y="2"/>
              </a:cxn>
              <a:cxn ang="0">
                <a:pos x="216" y="6"/>
              </a:cxn>
              <a:cxn ang="0">
                <a:pos x="239" y="23"/>
              </a:cxn>
              <a:cxn ang="0">
                <a:pos x="258" y="46"/>
              </a:cxn>
              <a:cxn ang="0">
                <a:pos x="283" y="57"/>
              </a:cxn>
              <a:cxn ang="0">
                <a:pos x="305" y="71"/>
              </a:cxn>
              <a:cxn ang="0">
                <a:pos x="307" y="95"/>
              </a:cxn>
              <a:cxn ang="0">
                <a:pos x="330" y="128"/>
              </a:cxn>
              <a:cxn ang="0">
                <a:pos x="355" y="166"/>
              </a:cxn>
              <a:cxn ang="0">
                <a:pos x="372" y="208"/>
              </a:cxn>
              <a:cxn ang="0">
                <a:pos x="386" y="227"/>
              </a:cxn>
              <a:cxn ang="0">
                <a:pos x="386" y="248"/>
              </a:cxn>
              <a:cxn ang="0">
                <a:pos x="378" y="267"/>
              </a:cxn>
              <a:cxn ang="0">
                <a:pos x="393" y="292"/>
              </a:cxn>
              <a:cxn ang="0">
                <a:pos x="418" y="315"/>
              </a:cxn>
              <a:cxn ang="0">
                <a:pos x="426" y="344"/>
              </a:cxn>
              <a:cxn ang="0">
                <a:pos x="416" y="368"/>
              </a:cxn>
            </a:cxnLst>
            <a:rect l="0" t="0" r="r" b="b"/>
            <a:pathLst>
              <a:path w="426" h="374">
                <a:moveTo>
                  <a:pt x="414" y="372"/>
                </a:moveTo>
                <a:lnTo>
                  <a:pt x="414" y="372"/>
                </a:lnTo>
                <a:lnTo>
                  <a:pt x="407" y="372"/>
                </a:lnTo>
                <a:lnTo>
                  <a:pt x="401" y="374"/>
                </a:lnTo>
                <a:lnTo>
                  <a:pt x="393" y="374"/>
                </a:lnTo>
                <a:lnTo>
                  <a:pt x="386" y="374"/>
                </a:lnTo>
                <a:lnTo>
                  <a:pt x="378" y="374"/>
                </a:lnTo>
                <a:lnTo>
                  <a:pt x="370" y="374"/>
                </a:lnTo>
                <a:lnTo>
                  <a:pt x="363" y="374"/>
                </a:lnTo>
                <a:lnTo>
                  <a:pt x="357" y="372"/>
                </a:lnTo>
                <a:lnTo>
                  <a:pt x="349" y="372"/>
                </a:lnTo>
                <a:lnTo>
                  <a:pt x="342" y="370"/>
                </a:lnTo>
                <a:lnTo>
                  <a:pt x="336" y="370"/>
                </a:lnTo>
                <a:lnTo>
                  <a:pt x="328" y="368"/>
                </a:lnTo>
                <a:lnTo>
                  <a:pt x="323" y="366"/>
                </a:lnTo>
                <a:lnTo>
                  <a:pt x="317" y="364"/>
                </a:lnTo>
                <a:lnTo>
                  <a:pt x="311" y="363"/>
                </a:lnTo>
                <a:lnTo>
                  <a:pt x="305" y="359"/>
                </a:lnTo>
                <a:lnTo>
                  <a:pt x="305" y="359"/>
                </a:lnTo>
                <a:lnTo>
                  <a:pt x="302" y="357"/>
                </a:lnTo>
                <a:lnTo>
                  <a:pt x="298" y="353"/>
                </a:lnTo>
                <a:lnTo>
                  <a:pt x="294" y="349"/>
                </a:lnTo>
                <a:lnTo>
                  <a:pt x="290" y="345"/>
                </a:lnTo>
                <a:lnTo>
                  <a:pt x="286" y="342"/>
                </a:lnTo>
                <a:lnTo>
                  <a:pt x="283" y="338"/>
                </a:lnTo>
                <a:lnTo>
                  <a:pt x="275" y="336"/>
                </a:lnTo>
                <a:lnTo>
                  <a:pt x="265" y="336"/>
                </a:lnTo>
                <a:lnTo>
                  <a:pt x="157" y="330"/>
                </a:lnTo>
                <a:lnTo>
                  <a:pt x="157" y="330"/>
                </a:lnTo>
                <a:lnTo>
                  <a:pt x="149" y="330"/>
                </a:lnTo>
                <a:lnTo>
                  <a:pt x="141" y="330"/>
                </a:lnTo>
                <a:lnTo>
                  <a:pt x="134" y="330"/>
                </a:lnTo>
                <a:lnTo>
                  <a:pt x="126" y="332"/>
                </a:lnTo>
                <a:lnTo>
                  <a:pt x="120" y="332"/>
                </a:lnTo>
                <a:lnTo>
                  <a:pt x="113" y="334"/>
                </a:lnTo>
                <a:lnTo>
                  <a:pt x="105" y="336"/>
                </a:lnTo>
                <a:lnTo>
                  <a:pt x="99" y="336"/>
                </a:lnTo>
                <a:lnTo>
                  <a:pt x="92" y="338"/>
                </a:lnTo>
                <a:lnTo>
                  <a:pt x="84" y="340"/>
                </a:lnTo>
                <a:lnTo>
                  <a:pt x="78" y="342"/>
                </a:lnTo>
                <a:lnTo>
                  <a:pt x="71" y="344"/>
                </a:lnTo>
                <a:lnTo>
                  <a:pt x="63" y="345"/>
                </a:lnTo>
                <a:lnTo>
                  <a:pt x="56" y="347"/>
                </a:lnTo>
                <a:lnTo>
                  <a:pt x="50" y="349"/>
                </a:lnTo>
                <a:lnTo>
                  <a:pt x="42" y="353"/>
                </a:lnTo>
                <a:lnTo>
                  <a:pt x="42" y="353"/>
                </a:lnTo>
                <a:lnTo>
                  <a:pt x="38" y="349"/>
                </a:lnTo>
                <a:lnTo>
                  <a:pt x="36" y="347"/>
                </a:lnTo>
                <a:lnTo>
                  <a:pt x="35" y="345"/>
                </a:lnTo>
                <a:lnTo>
                  <a:pt x="33" y="344"/>
                </a:lnTo>
                <a:lnTo>
                  <a:pt x="31" y="340"/>
                </a:lnTo>
                <a:lnTo>
                  <a:pt x="29" y="336"/>
                </a:lnTo>
                <a:lnTo>
                  <a:pt x="29" y="332"/>
                </a:lnTo>
                <a:lnTo>
                  <a:pt x="27" y="330"/>
                </a:lnTo>
                <a:lnTo>
                  <a:pt x="27" y="330"/>
                </a:lnTo>
                <a:lnTo>
                  <a:pt x="27" y="323"/>
                </a:lnTo>
                <a:lnTo>
                  <a:pt x="29" y="317"/>
                </a:lnTo>
                <a:lnTo>
                  <a:pt x="29" y="311"/>
                </a:lnTo>
                <a:lnTo>
                  <a:pt x="29" y="305"/>
                </a:lnTo>
                <a:lnTo>
                  <a:pt x="29" y="300"/>
                </a:lnTo>
                <a:lnTo>
                  <a:pt x="29" y="294"/>
                </a:lnTo>
                <a:lnTo>
                  <a:pt x="29" y="288"/>
                </a:lnTo>
                <a:lnTo>
                  <a:pt x="27" y="282"/>
                </a:lnTo>
                <a:lnTo>
                  <a:pt x="54" y="282"/>
                </a:lnTo>
                <a:lnTo>
                  <a:pt x="54" y="282"/>
                </a:lnTo>
                <a:lnTo>
                  <a:pt x="56" y="284"/>
                </a:lnTo>
                <a:lnTo>
                  <a:pt x="59" y="286"/>
                </a:lnTo>
                <a:lnTo>
                  <a:pt x="61" y="288"/>
                </a:lnTo>
                <a:lnTo>
                  <a:pt x="65" y="288"/>
                </a:lnTo>
                <a:lnTo>
                  <a:pt x="67" y="290"/>
                </a:lnTo>
                <a:lnTo>
                  <a:pt x="71" y="290"/>
                </a:lnTo>
                <a:lnTo>
                  <a:pt x="75" y="290"/>
                </a:lnTo>
                <a:lnTo>
                  <a:pt x="77" y="290"/>
                </a:lnTo>
                <a:lnTo>
                  <a:pt x="77" y="290"/>
                </a:lnTo>
                <a:lnTo>
                  <a:pt x="82" y="290"/>
                </a:lnTo>
                <a:lnTo>
                  <a:pt x="86" y="290"/>
                </a:lnTo>
                <a:lnTo>
                  <a:pt x="92" y="288"/>
                </a:lnTo>
                <a:lnTo>
                  <a:pt x="96" y="286"/>
                </a:lnTo>
                <a:lnTo>
                  <a:pt x="101" y="284"/>
                </a:lnTo>
                <a:lnTo>
                  <a:pt x="105" y="282"/>
                </a:lnTo>
                <a:lnTo>
                  <a:pt x="109" y="281"/>
                </a:lnTo>
                <a:lnTo>
                  <a:pt x="115" y="277"/>
                </a:lnTo>
                <a:lnTo>
                  <a:pt x="118" y="275"/>
                </a:lnTo>
                <a:lnTo>
                  <a:pt x="122" y="273"/>
                </a:lnTo>
                <a:lnTo>
                  <a:pt x="128" y="271"/>
                </a:lnTo>
                <a:lnTo>
                  <a:pt x="132" y="269"/>
                </a:lnTo>
                <a:lnTo>
                  <a:pt x="136" y="267"/>
                </a:lnTo>
                <a:lnTo>
                  <a:pt x="141" y="265"/>
                </a:lnTo>
                <a:lnTo>
                  <a:pt x="145" y="265"/>
                </a:lnTo>
                <a:lnTo>
                  <a:pt x="151" y="265"/>
                </a:lnTo>
                <a:lnTo>
                  <a:pt x="151" y="265"/>
                </a:lnTo>
                <a:lnTo>
                  <a:pt x="159" y="265"/>
                </a:lnTo>
                <a:lnTo>
                  <a:pt x="166" y="269"/>
                </a:lnTo>
                <a:lnTo>
                  <a:pt x="174" y="273"/>
                </a:lnTo>
                <a:lnTo>
                  <a:pt x="180" y="277"/>
                </a:lnTo>
                <a:lnTo>
                  <a:pt x="187" y="282"/>
                </a:lnTo>
                <a:lnTo>
                  <a:pt x="197" y="286"/>
                </a:lnTo>
                <a:lnTo>
                  <a:pt x="204" y="290"/>
                </a:lnTo>
                <a:lnTo>
                  <a:pt x="214" y="290"/>
                </a:lnTo>
                <a:lnTo>
                  <a:pt x="214" y="290"/>
                </a:lnTo>
                <a:lnTo>
                  <a:pt x="220" y="290"/>
                </a:lnTo>
                <a:lnTo>
                  <a:pt x="225" y="290"/>
                </a:lnTo>
                <a:lnTo>
                  <a:pt x="229" y="290"/>
                </a:lnTo>
                <a:lnTo>
                  <a:pt x="235" y="290"/>
                </a:lnTo>
                <a:lnTo>
                  <a:pt x="239" y="288"/>
                </a:lnTo>
                <a:lnTo>
                  <a:pt x="241" y="290"/>
                </a:lnTo>
                <a:lnTo>
                  <a:pt x="244" y="290"/>
                </a:lnTo>
                <a:lnTo>
                  <a:pt x="248" y="290"/>
                </a:lnTo>
                <a:lnTo>
                  <a:pt x="248" y="271"/>
                </a:lnTo>
                <a:lnTo>
                  <a:pt x="248" y="271"/>
                </a:lnTo>
                <a:lnTo>
                  <a:pt x="246" y="269"/>
                </a:lnTo>
                <a:lnTo>
                  <a:pt x="244" y="267"/>
                </a:lnTo>
                <a:lnTo>
                  <a:pt x="242" y="265"/>
                </a:lnTo>
                <a:lnTo>
                  <a:pt x="239" y="265"/>
                </a:lnTo>
                <a:lnTo>
                  <a:pt x="237" y="263"/>
                </a:lnTo>
                <a:lnTo>
                  <a:pt x="235" y="261"/>
                </a:lnTo>
                <a:lnTo>
                  <a:pt x="233" y="261"/>
                </a:lnTo>
                <a:lnTo>
                  <a:pt x="231" y="261"/>
                </a:lnTo>
                <a:lnTo>
                  <a:pt x="231" y="261"/>
                </a:lnTo>
                <a:lnTo>
                  <a:pt x="227" y="261"/>
                </a:lnTo>
                <a:lnTo>
                  <a:pt x="223" y="261"/>
                </a:lnTo>
                <a:lnTo>
                  <a:pt x="221" y="261"/>
                </a:lnTo>
                <a:lnTo>
                  <a:pt x="220" y="261"/>
                </a:lnTo>
                <a:lnTo>
                  <a:pt x="216" y="261"/>
                </a:lnTo>
                <a:lnTo>
                  <a:pt x="214" y="261"/>
                </a:lnTo>
                <a:lnTo>
                  <a:pt x="210" y="261"/>
                </a:lnTo>
                <a:lnTo>
                  <a:pt x="206" y="261"/>
                </a:lnTo>
                <a:lnTo>
                  <a:pt x="206" y="261"/>
                </a:lnTo>
                <a:lnTo>
                  <a:pt x="202" y="260"/>
                </a:lnTo>
                <a:lnTo>
                  <a:pt x="197" y="258"/>
                </a:lnTo>
                <a:lnTo>
                  <a:pt x="191" y="252"/>
                </a:lnTo>
                <a:lnTo>
                  <a:pt x="185" y="248"/>
                </a:lnTo>
                <a:lnTo>
                  <a:pt x="178" y="242"/>
                </a:lnTo>
                <a:lnTo>
                  <a:pt x="170" y="239"/>
                </a:lnTo>
                <a:lnTo>
                  <a:pt x="160" y="237"/>
                </a:lnTo>
                <a:lnTo>
                  <a:pt x="151" y="235"/>
                </a:lnTo>
                <a:lnTo>
                  <a:pt x="151" y="235"/>
                </a:lnTo>
                <a:lnTo>
                  <a:pt x="145" y="235"/>
                </a:lnTo>
                <a:lnTo>
                  <a:pt x="139" y="237"/>
                </a:lnTo>
                <a:lnTo>
                  <a:pt x="134" y="237"/>
                </a:lnTo>
                <a:lnTo>
                  <a:pt x="130" y="239"/>
                </a:lnTo>
                <a:lnTo>
                  <a:pt x="124" y="240"/>
                </a:lnTo>
                <a:lnTo>
                  <a:pt x="118" y="240"/>
                </a:lnTo>
                <a:lnTo>
                  <a:pt x="113" y="242"/>
                </a:lnTo>
                <a:lnTo>
                  <a:pt x="107" y="244"/>
                </a:lnTo>
                <a:lnTo>
                  <a:pt x="103" y="246"/>
                </a:lnTo>
                <a:lnTo>
                  <a:pt x="97" y="248"/>
                </a:lnTo>
                <a:lnTo>
                  <a:pt x="92" y="250"/>
                </a:lnTo>
                <a:lnTo>
                  <a:pt x="86" y="252"/>
                </a:lnTo>
                <a:lnTo>
                  <a:pt x="80" y="254"/>
                </a:lnTo>
                <a:lnTo>
                  <a:pt x="75" y="254"/>
                </a:lnTo>
                <a:lnTo>
                  <a:pt x="69" y="254"/>
                </a:lnTo>
                <a:lnTo>
                  <a:pt x="63" y="256"/>
                </a:lnTo>
                <a:lnTo>
                  <a:pt x="63" y="256"/>
                </a:lnTo>
                <a:lnTo>
                  <a:pt x="59" y="256"/>
                </a:lnTo>
                <a:lnTo>
                  <a:pt x="56" y="256"/>
                </a:lnTo>
                <a:lnTo>
                  <a:pt x="52" y="254"/>
                </a:lnTo>
                <a:lnTo>
                  <a:pt x="48" y="254"/>
                </a:lnTo>
                <a:lnTo>
                  <a:pt x="44" y="254"/>
                </a:lnTo>
                <a:lnTo>
                  <a:pt x="42" y="254"/>
                </a:lnTo>
                <a:lnTo>
                  <a:pt x="38" y="254"/>
                </a:lnTo>
                <a:lnTo>
                  <a:pt x="36" y="256"/>
                </a:lnTo>
                <a:lnTo>
                  <a:pt x="36" y="256"/>
                </a:lnTo>
                <a:lnTo>
                  <a:pt x="36" y="252"/>
                </a:lnTo>
                <a:lnTo>
                  <a:pt x="38" y="250"/>
                </a:lnTo>
                <a:lnTo>
                  <a:pt x="38" y="246"/>
                </a:lnTo>
                <a:lnTo>
                  <a:pt x="40" y="242"/>
                </a:lnTo>
                <a:lnTo>
                  <a:pt x="40" y="242"/>
                </a:lnTo>
                <a:lnTo>
                  <a:pt x="38" y="237"/>
                </a:lnTo>
                <a:lnTo>
                  <a:pt x="38" y="229"/>
                </a:lnTo>
                <a:lnTo>
                  <a:pt x="36" y="223"/>
                </a:lnTo>
                <a:lnTo>
                  <a:pt x="33" y="216"/>
                </a:lnTo>
                <a:lnTo>
                  <a:pt x="31" y="208"/>
                </a:lnTo>
                <a:lnTo>
                  <a:pt x="27" y="200"/>
                </a:lnTo>
                <a:lnTo>
                  <a:pt x="23" y="195"/>
                </a:lnTo>
                <a:lnTo>
                  <a:pt x="19" y="187"/>
                </a:lnTo>
                <a:lnTo>
                  <a:pt x="15" y="179"/>
                </a:lnTo>
                <a:lnTo>
                  <a:pt x="12" y="174"/>
                </a:lnTo>
                <a:lnTo>
                  <a:pt x="10" y="168"/>
                </a:lnTo>
                <a:lnTo>
                  <a:pt x="6" y="160"/>
                </a:lnTo>
                <a:lnTo>
                  <a:pt x="4" y="157"/>
                </a:lnTo>
                <a:lnTo>
                  <a:pt x="2" y="151"/>
                </a:lnTo>
                <a:lnTo>
                  <a:pt x="0" y="147"/>
                </a:lnTo>
                <a:lnTo>
                  <a:pt x="0" y="143"/>
                </a:lnTo>
                <a:lnTo>
                  <a:pt x="0" y="143"/>
                </a:lnTo>
                <a:lnTo>
                  <a:pt x="2" y="141"/>
                </a:lnTo>
                <a:lnTo>
                  <a:pt x="4" y="137"/>
                </a:lnTo>
                <a:lnTo>
                  <a:pt x="10" y="134"/>
                </a:lnTo>
                <a:lnTo>
                  <a:pt x="15" y="128"/>
                </a:lnTo>
                <a:lnTo>
                  <a:pt x="21" y="124"/>
                </a:lnTo>
                <a:lnTo>
                  <a:pt x="27" y="120"/>
                </a:lnTo>
                <a:lnTo>
                  <a:pt x="31" y="116"/>
                </a:lnTo>
                <a:lnTo>
                  <a:pt x="33" y="113"/>
                </a:lnTo>
                <a:lnTo>
                  <a:pt x="33" y="113"/>
                </a:lnTo>
                <a:lnTo>
                  <a:pt x="36" y="109"/>
                </a:lnTo>
                <a:lnTo>
                  <a:pt x="42" y="103"/>
                </a:lnTo>
                <a:lnTo>
                  <a:pt x="46" y="97"/>
                </a:lnTo>
                <a:lnTo>
                  <a:pt x="52" y="92"/>
                </a:lnTo>
                <a:lnTo>
                  <a:pt x="56" y="88"/>
                </a:lnTo>
                <a:lnTo>
                  <a:pt x="59" y="82"/>
                </a:lnTo>
                <a:lnTo>
                  <a:pt x="63" y="76"/>
                </a:lnTo>
                <a:lnTo>
                  <a:pt x="65" y="73"/>
                </a:lnTo>
                <a:lnTo>
                  <a:pt x="65" y="73"/>
                </a:lnTo>
                <a:lnTo>
                  <a:pt x="69" y="61"/>
                </a:lnTo>
                <a:lnTo>
                  <a:pt x="71" y="50"/>
                </a:lnTo>
                <a:lnTo>
                  <a:pt x="75" y="38"/>
                </a:lnTo>
                <a:lnTo>
                  <a:pt x="78" y="29"/>
                </a:lnTo>
                <a:lnTo>
                  <a:pt x="82" y="21"/>
                </a:lnTo>
                <a:lnTo>
                  <a:pt x="90" y="15"/>
                </a:lnTo>
                <a:lnTo>
                  <a:pt x="96" y="12"/>
                </a:lnTo>
                <a:lnTo>
                  <a:pt x="107" y="10"/>
                </a:lnTo>
                <a:lnTo>
                  <a:pt x="107" y="10"/>
                </a:lnTo>
                <a:lnTo>
                  <a:pt x="111" y="10"/>
                </a:lnTo>
                <a:lnTo>
                  <a:pt x="115" y="10"/>
                </a:lnTo>
                <a:lnTo>
                  <a:pt x="117" y="10"/>
                </a:lnTo>
                <a:lnTo>
                  <a:pt x="118" y="10"/>
                </a:lnTo>
                <a:lnTo>
                  <a:pt x="122" y="10"/>
                </a:lnTo>
                <a:lnTo>
                  <a:pt x="124" y="10"/>
                </a:lnTo>
                <a:lnTo>
                  <a:pt x="128" y="10"/>
                </a:lnTo>
                <a:lnTo>
                  <a:pt x="130" y="10"/>
                </a:lnTo>
                <a:lnTo>
                  <a:pt x="130" y="10"/>
                </a:lnTo>
                <a:lnTo>
                  <a:pt x="136" y="10"/>
                </a:lnTo>
                <a:lnTo>
                  <a:pt x="143" y="10"/>
                </a:lnTo>
                <a:lnTo>
                  <a:pt x="149" y="8"/>
                </a:lnTo>
                <a:lnTo>
                  <a:pt x="159" y="6"/>
                </a:lnTo>
                <a:lnTo>
                  <a:pt x="166" y="4"/>
                </a:lnTo>
                <a:lnTo>
                  <a:pt x="174" y="2"/>
                </a:lnTo>
                <a:lnTo>
                  <a:pt x="181" y="2"/>
                </a:lnTo>
                <a:lnTo>
                  <a:pt x="189" y="0"/>
                </a:lnTo>
                <a:lnTo>
                  <a:pt x="189" y="0"/>
                </a:lnTo>
                <a:lnTo>
                  <a:pt x="197" y="2"/>
                </a:lnTo>
                <a:lnTo>
                  <a:pt x="204" y="2"/>
                </a:lnTo>
                <a:lnTo>
                  <a:pt x="210" y="4"/>
                </a:lnTo>
                <a:lnTo>
                  <a:pt x="216" y="6"/>
                </a:lnTo>
                <a:lnTo>
                  <a:pt x="221" y="8"/>
                </a:lnTo>
                <a:lnTo>
                  <a:pt x="225" y="10"/>
                </a:lnTo>
                <a:lnTo>
                  <a:pt x="229" y="13"/>
                </a:lnTo>
                <a:lnTo>
                  <a:pt x="233" y="15"/>
                </a:lnTo>
                <a:lnTo>
                  <a:pt x="237" y="19"/>
                </a:lnTo>
                <a:lnTo>
                  <a:pt x="239" y="23"/>
                </a:lnTo>
                <a:lnTo>
                  <a:pt x="242" y="27"/>
                </a:lnTo>
                <a:lnTo>
                  <a:pt x="244" y="31"/>
                </a:lnTo>
                <a:lnTo>
                  <a:pt x="248" y="34"/>
                </a:lnTo>
                <a:lnTo>
                  <a:pt x="252" y="38"/>
                </a:lnTo>
                <a:lnTo>
                  <a:pt x="254" y="42"/>
                </a:lnTo>
                <a:lnTo>
                  <a:pt x="258" y="46"/>
                </a:lnTo>
                <a:lnTo>
                  <a:pt x="258" y="46"/>
                </a:lnTo>
                <a:lnTo>
                  <a:pt x="263" y="50"/>
                </a:lnTo>
                <a:lnTo>
                  <a:pt x="267" y="54"/>
                </a:lnTo>
                <a:lnTo>
                  <a:pt x="273" y="55"/>
                </a:lnTo>
                <a:lnTo>
                  <a:pt x="277" y="55"/>
                </a:lnTo>
                <a:lnTo>
                  <a:pt x="283" y="57"/>
                </a:lnTo>
                <a:lnTo>
                  <a:pt x="288" y="59"/>
                </a:lnTo>
                <a:lnTo>
                  <a:pt x="294" y="61"/>
                </a:lnTo>
                <a:lnTo>
                  <a:pt x="300" y="63"/>
                </a:lnTo>
                <a:lnTo>
                  <a:pt x="300" y="63"/>
                </a:lnTo>
                <a:lnTo>
                  <a:pt x="302" y="67"/>
                </a:lnTo>
                <a:lnTo>
                  <a:pt x="305" y="71"/>
                </a:lnTo>
                <a:lnTo>
                  <a:pt x="305" y="75"/>
                </a:lnTo>
                <a:lnTo>
                  <a:pt x="305" y="78"/>
                </a:lnTo>
                <a:lnTo>
                  <a:pt x="305" y="82"/>
                </a:lnTo>
                <a:lnTo>
                  <a:pt x="305" y="86"/>
                </a:lnTo>
                <a:lnTo>
                  <a:pt x="305" y="92"/>
                </a:lnTo>
                <a:lnTo>
                  <a:pt x="307" y="95"/>
                </a:lnTo>
                <a:lnTo>
                  <a:pt x="307" y="95"/>
                </a:lnTo>
                <a:lnTo>
                  <a:pt x="311" y="103"/>
                </a:lnTo>
                <a:lnTo>
                  <a:pt x="317" y="109"/>
                </a:lnTo>
                <a:lnTo>
                  <a:pt x="321" y="116"/>
                </a:lnTo>
                <a:lnTo>
                  <a:pt x="324" y="122"/>
                </a:lnTo>
                <a:lnTo>
                  <a:pt x="330" y="128"/>
                </a:lnTo>
                <a:lnTo>
                  <a:pt x="334" y="134"/>
                </a:lnTo>
                <a:lnTo>
                  <a:pt x="338" y="141"/>
                </a:lnTo>
                <a:lnTo>
                  <a:pt x="344" y="147"/>
                </a:lnTo>
                <a:lnTo>
                  <a:pt x="347" y="153"/>
                </a:lnTo>
                <a:lnTo>
                  <a:pt x="351" y="158"/>
                </a:lnTo>
                <a:lnTo>
                  <a:pt x="355" y="166"/>
                </a:lnTo>
                <a:lnTo>
                  <a:pt x="359" y="174"/>
                </a:lnTo>
                <a:lnTo>
                  <a:pt x="363" y="181"/>
                </a:lnTo>
                <a:lnTo>
                  <a:pt x="366" y="189"/>
                </a:lnTo>
                <a:lnTo>
                  <a:pt x="370" y="199"/>
                </a:lnTo>
                <a:lnTo>
                  <a:pt x="372" y="208"/>
                </a:lnTo>
                <a:lnTo>
                  <a:pt x="372" y="208"/>
                </a:lnTo>
                <a:lnTo>
                  <a:pt x="374" y="212"/>
                </a:lnTo>
                <a:lnTo>
                  <a:pt x="376" y="216"/>
                </a:lnTo>
                <a:lnTo>
                  <a:pt x="378" y="218"/>
                </a:lnTo>
                <a:lnTo>
                  <a:pt x="382" y="221"/>
                </a:lnTo>
                <a:lnTo>
                  <a:pt x="384" y="225"/>
                </a:lnTo>
                <a:lnTo>
                  <a:pt x="386" y="227"/>
                </a:lnTo>
                <a:lnTo>
                  <a:pt x="387" y="231"/>
                </a:lnTo>
                <a:lnTo>
                  <a:pt x="387" y="235"/>
                </a:lnTo>
                <a:lnTo>
                  <a:pt x="387" y="235"/>
                </a:lnTo>
                <a:lnTo>
                  <a:pt x="387" y="239"/>
                </a:lnTo>
                <a:lnTo>
                  <a:pt x="386" y="242"/>
                </a:lnTo>
                <a:lnTo>
                  <a:pt x="386" y="248"/>
                </a:lnTo>
                <a:lnTo>
                  <a:pt x="384" y="252"/>
                </a:lnTo>
                <a:lnTo>
                  <a:pt x="382" y="258"/>
                </a:lnTo>
                <a:lnTo>
                  <a:pt x="380" y="261"/>
                </a:lnTo>
                <a:lnTo>
                  <a:pt x="380" y="265"/>
                </a:lnTo>
                <a:lnTo>
                  <a:pt x="378" y="267"/>
                </a:lnTo>
                <a:lnTo>
                  <a:pt x="378" y="267"/>
                </a:lnTo>
                <a:lnTo>
                  <a:pt x="380" y="271"/>
                </a:lnTo>
                <a:lnTo>
                  <a:pt x="380" y="275"/>
                </a:lnTo>
                <a:lnTo>
                  <a:pt x="384" y="281"/>
                </a:lnTo>
                <a:lnTo>
                  <a:pt x="386" y="284"/>
                </a:lnTo>
                <a:lnTo>
                  <a:pt x="389" y="288"/>
                </a:lnTo>
                <a:lnTo>
                  <a:pt x="393" y="292"/>
                </a:lnTo>
                <a:lnTo>
                  <a:pt x="397" y="296"/>
                </a:lnTo>
                <a:lnTo>
                  <a:pt x="403" y="300"/>
                </a:lnTo>
                <a:lnTo>
                  <a:pt x="407" y="303"/>
                </a:lnTo>
                <a:lnTo>
                  <a:pt x="410" y="307"/>
                </a:lnTo>
                <a:lnTo>
                  <a:pt x="414" y="311"/>
                </a:lnTo>
                <a:lnTo>
                  <a:pt x="418" y="315"/>
                </a:lnTo>
                <a:lnTo>
                  <a:pt x="422" y="321"/>
                </a:lnTo>
                <a:lnTo>
                  <a:pt x="424" y="326"/>
                </a:lnTo>
                <a:lnTo>
                  <a:pt x="426" y="332"/>
                </a:lnTo>
                <a:lnTo>
                  <a:pt x="426" y="338"/>
                </a:lnTo>
                <a:lnTo>
                  <a:pt x="426" y="338"/>
                </a:lnTo>
                <a:lnTo>
                  <a:pt x="426" y="344"/>
                </a:lnTo>
                <a:lnTo>
                  <a:pt x="424" y="347"/>
                </a:lnTo>
                <a:lnTo>
                  <a:pt x="422" y="353"/>
                </a:lnTo>
                <a:lnTo>
                  <a:pt x="420" y="357"/>
                </a:lnTo>
                <a:lnTo>
                  <a:pt x="416" y="361"/>
                </a:lnTo>
                <a:lnTo>
                  <a:pt x="416" y="364"/>
                </a:lnTo>
                <a:lnTo>
                  <a:pt x="416" y="368"/>
                </a:lnTo>
                <a:lnTo>
                  <a:pt x="418" y="374"/>
                </a:lnTo>
                <a:lnTo>
                  <a:pt x="420" y="374"/>
                </a:lnTo>
                <a:lnTo>
                  <a:pt x="414" y="372"/>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7" name="Freeform 40">
            <a:extLst>
              <a:ext uri="{FF2B5EF4-FFF2-40B4-BE49-F238E27FC236}">
                <a16:creationId xmlns:a16="http://schemas.microsoft.com/office/drawing/2014/main" xmlns="" id="{E9CB7AEC-C8BD-4940-8A5B-DFE3D17A5CA9}"/>
              </a:ext>
            </a:extLst>
          </p:cNvPr>
          <p:cNvSpPr>
            <a:spLocks/>
          </p:cNvSpPr>
          <p:nvPr/>
        </p:nvSpPr>
        <p:spPr bwMode="auto">
          <a:xfrm>
            <a:off x="449883" y="3075842"/>
            <a:ext cx="165589" cy="38100"/>
          </a:xfrm>
          <a:custGeom>
            <a:avLst/>
            <a:gdLst/>
            <a:ahLst/>
            <a:cxnLst>
              <a:cxn ang="0">
                <a:pos x="9" y="17"/>
              </a:cxn>
              <a:cxn ang="0">
                <a:pos x="6" y="25"/>
              </a:cxn>
              <a:cxn ang="0">
                <a:pos x="4" y="32"/>
              </a:cxn>
              <a:cxn ang="0">
                <a:pos x="2" y="40"/>
              </a:cxn>
              <a:cxn ang="0">
                <a:pos x="0" y="47"/>
              </a:cxn>
              <a:cxn ang="0">
                <a:pos x="27" y="47"/>
              </a:cxn>
              <a:cxn ang="0">
                <a:pos x="29" y="49"/>
              </a:cxn>
              <a:cxn ang="0">
                <a:pos x="34" y="53"/>
              </a:cxn>
              <a:cxn ang="0">
                <a:pos x="40" y="55"/>
              </a:cxn>
              <a:cxn ang="0">
                <a:pos x="48" y="55"/>
              </a:cxn>
              <a:cxn ang="0">
                <a:pos x="50" y="55"/>
              </a:cxn>
              <a:cxn ang="0">
                <a:pos x="59" y="55"/>
              </a:cxn>
              <a:cxn ang="0">
                <a:pos x="69" y="51"/>
              </a:cxn>
              <a:cxn ang="0">
                <a:pos x="78" y="47"/>
              </a:cxn>
              <a:cxn ang="0">
                <a:pos x="88" y="42"/>
              </a:cxn>
              <a:cxn ang="0">
                <a:pos x="95" y="38"/>
              </a:cxn>
              <a:cxn ang="0">
                <a:pos x="105" y="34"/>
              </a:cxn>
              <a:cxn ang="0">
                <a:pos x="114" y="30"/>
              </a:cxn>
              <a:cxn ang="0">
                <a:pos x="124" y="30"/>
              </a:cxn>
              <a:cxn ang="0">
                <a:pos x="132" y="30"/>
              </a:cxn>
              <a:cxn ang="0">
                <a:pos x="147" y="38"/>
              </a:cxn>
              <a:cxn ang="0">
                <a:pos x="160" y="47"/>
              </a:cxn>
              <a:cxn ang="0">
                <a:pos x="177" y="55"/>
              </a:cxn>
              <a:cxn ang="0">
                <a:pos x="187" y="55"/>
              </a:cxn>
              <a:cxn ang="0">
                <a:pos x="198" y="55"/>
              </a:cxn>
              <a:cxn ang="0">
                <a:pos x="208" y="55"/>
              </a:cxn>
              <a:cxn ang="0">
                <a:pos x="214" y="55"/>
              </a:cxn>
              <a:cxn ang="0">
                <a:pos x="221" y="55"/>
              </a:cxn>
              <a:cxn ang="0">
                <a:pos x="221" y="36"/>
              </a:cxn>
              <a:cxn ang="0">
                <a:pos x="217" y="32"/>
              </a:cxn>
              <a:cxn ang="0">
                <a:pos x="212" y="30"/>
              </a:cxn>
              <a:cxn ang="0">
                <a:pos x="208" y="26"/>
              </a:cxn>
              <a:cxn ang="0">
                <a:pos x="204" y="26"/>
              </a:cxn>
              <a:cxn ang="0">
                <a:pos x="200" y="26"/>
              </a:cxn>
              <a:cxn ang="0">
                <a:pos x="194" y="26"/>
              </a:cxn>
              <a:cxn ang="0">
                <a:pos x="189" y="26"/>
              </a:cxn>
              <a:cxn ang="0">
                <a:pos x="183" y="26"/>
              </a:cxn>
              <a:cxn ang="0">
                <a:pos x="179" y="26"/>
              </a:cxn>
              <a:cxn ang="0">
                <a:pos x="170" y="23"/>
              </a:cxn>
              <a:cxn ang="0">
                <a:pos x="158" y="13"/>
              </a:cxn>
              <a:cxn ang="0">
                <a:pos x="143" y="4"/>
              </a:cxn>
              <a:cxn ang="0">
                <a:pos x="124" y="0"/>
              </a:cxn>
              <a:cxn ang="0">
                <a:pos x="118" y="0"/>
              </a:cxn>
              <a:cxn ang="0">
                <a:pos x="107" y="2"/>
              </a:cxn>
              <a:cxn ang="0">
                <a:pos x="97" y="5"/>
              </a:cxn>
              <a:cxn ang="0">
                <a:pos x="86" y="7"/>
              </a:cxn>
              <a:cxn ang="0">
                <a:pos x="76" y="11"/>
              </a:cxn>
              <a:cxn ang="0">
                <a:pos x="65" y="15"/>
              </a:cxn>
              <a:cxn ang="0">
                <a:pos x="53" y="19"/>
              </a:cxn>
              <a:cxn ang="0">
                <a:pos x="42" y="19"/>
              </a:cxn>
              <a:cxn ang="0">
                <a:pos x="36" y="21"/>
              </a:cxn>
              <a:cxn ang="0">
                <a:pos x="29" y="21"/>
              </a:cxn>
              <a:cxn ang="0">
                <a:pos x="21" y="19"/>
              </a:cxn>
              <a:cxn ang="0">
                <a:pos x="15" y="19"/>
              </a:cxn>
              <a:cxn ang="0">
                <a:pos x="9" y="21"/>
              </a:cxn>
            </a:cxnLst>
            <a:rect l="0" t="0" r="r" b="b"/>
            <a:pathLst>
              <a:path w="221" h="55">
                <a:moveTo>
                  <a:pt x="9" y="17"/>
                </a:moveTo>
                <a:lnTo>
                  <a:pt x="9" y="17"/>
                </a:lnTo>
                <a:lnTo>
                  <a:pt x="8" y="21"/>
                </a:lnTo>
                <a:lnTo>
                  <a:pt x="6" y="25"/>
                </a:lnTo>
                <a:lnTo>
                  <a:pt x="4" y="28"/>
                </a:lnTo>
                <a:lnTo>
                  <a:pt x="4" y="32"/>
                </a:lnTo>
                <a:lnTo>
                  <a:pt x="2" y="36"/>
                </a:lnTo>
                <a:lnTo>
                  <a:pt x="2" y="40"/>
                </a:lnTo>
                <a:lnTo>
                  <a:pt x="0" y="44"/>
                </a:lnTo>
                <a:lnTo>
                  <a:pt x="0" y="47"/>
                </a:lnTo>
                <a:lnTo>
                  <a:pt x="0" y="47"/>
                </a:lnTo>
                <a:lnTo>
                  <a:pt x="27" y="47"/>
                </a:lnTo>
                <a:lnTo>
                  <a:pt x="27" y="47"/>
                </a:lnTo>
                <a:lnTo>
                  <a:pt x="29" y="49"/>
                </a:lnTo>
                <a:lnTo>
                  <a:pt x="32" y="51"/>
                </a:lnTo>
                <a:lnTo>
                  <a:pt x="34" y="53"/>
                </a:lnTo>
                <a:lnTo>
                  <a:pt x="38" y="53"/>
                </a:lnTo>
                <a:lnTo>
                  <a:pt x="40" y="55"/>
                </a:lnTo>
                <a:lnTo>
                  <a:pt x="44" y="55"/>
                </a:lnTo>
                <a:lnTo>
                  <a:pt x="48" y="55"/>
                </a:lnTo>
                <a:lnTo>
                  <a:pt x="50" y="55"/>
                </a:lnTo>
                <a:lnTo>
                  <a:pt x="50" y="55"/>
                </a:lnTo>
                <a:lnTo>
                  <a:pt x="55" y="55"/>
                </a:lnTo>
                <a:lnTo>
                  <a:pt x="59" y="55"/>
                </a:lnTo>
                <a:lnTo>
                  <a:pt x="65" y="53"/>
                </a:lnTo>
                <a:lnTo>
                  <a:pt x="69" y="51"/>
                </a:lnTo>
                <a:lnTo>
                  <a:pt x="74" y="49"/>
                </a:lnTo>
                <a:lnTo>
                  <a:pt x="78" y="47"/>
                </a:lnTo>
                <a:lnTo>
                  <a:pt x="82" y="46"/>
                </a:lnTo>
                <a:lnTo>
                  <a:pt x="88" y="42"/>
                </a:lnTo>
                <a:lnTo>
                  <a:pt x="91" y="40"/>
                </a:lnTo>
                <a:lnTo>
                  <a:pt x="95" y="38"/>
                </a:lnTo>
                <a:lnTo>
                  <a:pt x="101" y="36"/>
                </a:lnTo>
                <a:lnTo>
                  <a:pt x="105" y="34"/>
                </a:lnTo>
                <a:lnTo>
                  <a:pt x="109" y="32"/>
                </a:lnTo>
                <a:lnTo>
                  <a:pt x="114" y="30"/>
                </a:lnTo>
                <a:lnTo>
                  <a:pt x="118" y="30"/>
                </a:lnTo>
                <a:lnTo>
                  <a:pt x="124" y="30"/>
                </a:lnTo>
                <a:lnTo>
                  <a:pt x="124" y="30"/>
                </a:lnTo>
                <a:lnTo>
                  <a:pt x="132" y="30"/>
                </a:lnTo>
                <a:lnTo>
                  <a:pt x="139" y="34"/>
                </a:lnTo>
                <a:lnTo>
                  <a:pt x="147" y="38"/>
                </a:lnTo>
                <a:lnTo>
                  <a:pt x="153" y="42"/>
                </a:lnTo>
                <a:lnTo>
                  <a:pt x="160" y="47"/>
                </a:lnTo>
                <a:lnTo>
                  <a:pt x="170" y="51"/>
                </a:lnTo>
                <a:lnTo>
                  <a:pt x="177" y="55"/>
                </a:lnTo>
                <a:lnTo>
                  <a:pt x="187" y="55"/>
                </a:lnTo>
                <a:lnTo>
                  <a:pt x="187" y="55"/>
                </a:lnTo>
                <a:lnTo>
                  <a:pt x="193" y="55"/>
                </a:lnTo>
                <a:lnTo>
                  <a:pt x="198" y="55"/>
                </a:lnTo>
                <a:lnTo>
                  <a:pt x="202" y="55"/>
                </a:lnTo>
                <a:lnTo>
                  <a:pt x="208" y="55"/>
                </a:lnTo>
                <a:lnTo>
                  <a:pt x="212" y="53"/>
                </a:lnTo>
                <a:lnTo>
                  <a:pt x="214" y="55"/>
                </a:lnTo>
                <a:lnTo>
                  <a:pt x="217" y="55"/>
                </a:lnTo>
                <a:lnTo>
                  <a:pt x="221" y="55"/>
                </a:lnTo>
                <a:lnTo>
                  <a:pt x="221" y="36"/>
                </a:lnTo>
                <a:lnTo>
                  <a:pt x="221" y="36"/>
                </a:lnTo>
                <a:lnTo>
                  <a:pt x="219" y="34"/>
                </a:lnTo>
                <a:lnTo>
                  <a:pt x="217" y="32"/>
                </a:lnTo>
                <a:lnTo>
                  <a:pt x="215" y="30"/>
                </a:lnTo>
                <a:lnTo>
                  <a:pt x="212" y="30"/>
                </a:lnTo>
                <a:lnTo>
                  <a:pt x="210" y="28"/>
                </a:lnTo>
                <a:lnTo>
                  <a:pt x="208" y="26"/>
                </a:lnTo>
                <a:lnTo>
                  <a:pt x="206" y="26"/>
                </a:lnTo>
                <a:lnTo>
                  <a:pt x="204" y="26"/>
                </a:lnTo>
                <a:lnTo>
                  <a:pt x="204" y="26"/>
                </a:lnTo>
                <a:lnTo>
                  <a:pt x="200" y="26"/>
                </a:lnTo>
                <a:lnTo>
                  <a:pt x="196" y="26"/>
                </a:lnTo>
                <a:lnTo>
                  <a:pt x="194" y="26"/>
                </a:lnTo>
                <a:lnTo>
                  <a:pt x="193" y="26"/>
                </a:lnTo>
                <a:lnTo>
                  <a:pt x="189" y="26"/>
                </a:lnTo>
                <a:lnTo>
                  <a:pt x="187" y="26"/>
                </a:lnTo>
                <a:lnTo>
                  <a:pt x="183" y="26"/>
                </a:lnTo>
                <a:lnTo>
                  <a:pt x="179" y="26"/>
                </a:lnTo>
                <a:lnTo>
                  <a:pt x="179" y="26"/>
                </a:lnTo>
                <a:lnTo>
                  <a:pt x="175" y="25"/>
                </a:lnTo>
                <a:lnTo>
                  <a:pt x="170" y="23"/>
                </a:lnTo>
                <a:lnTo>
                  <a:pt x="164" y="17"/>
                </a:lnTo>
                <a:lnTo>
                  <a:pt x="158" y="13"/>
                </a:lnTo>
                <a:lnTo>
                  <a:pt x="151" y="7"/>
                </a:lnTo>
                <a:lnTo>
                  <a:pt x="143" y="4"/>
                </a:lnTo>
                <a:lnTo>
                  <a:pt x="133" y="2"/>
                </a:lnTo>
                <a:lnTo>
                  <a:pt x="124" y="0"/>
                </a:lnTo>
                <a:lnTo>
                  <a:pt x="124" y="0"/>
                </a:lnTo>
                <a:lnTo>
                  <a:pt x="118" y="0"/>
                </a:lnTo>
                <a:lnTo>
                  <a:pt x="112" y="2"/>
                </a:lnTo>
                <a:lnTo>
                  <a:pt x="107" y="2"/>
                </a:lnTo>
                <a:lnTo>
                  <a:pt x="103" y="4"/>
                </a:lnTo>
                <a:lnTo>
                  <a:pt x="97" y="5"/>
                </a:lnTo>
                <a:lnTo>
                  <a:pt x="91" y="5"/>
                </a:lnTo>
                <a:lnTo>
                  <a:pt x="86" y="7"/>
                </a:lnTo>
                <a:lnTo>
                  <a:pt x="80" y="9"/>
                </a:lnTo>
                <a:lnTo>
                  <a:pt x="76" y="11"/>
                </a:lnTo>
                <a:lnTo>
                  <a:pt x="70" y="13"/>
                </a:lnTo>
                <a:lnTo>
                  <a:pt x="65" y="15"/>
                </a:lnTo>
                <a:lnTo>
                  <a:pt x="59" y="17"/>
                </a:lnTo>
                <a:lnTo>
                  <a:pt x="53" y="19"/>
                </a:lnTo>
                <a:lnTo>
                  <a:pt x="48" y="19"/>
                </a:lnTo>
                <a:lnTo>
                  <a:pt x="42" y="19"/>
                </a:lnTo>
                <a:lnTo>
                  <a:pt x="36" y="21"/>
                </a:lnTo>
                <a:lnTo>
                  <a:pt x="36" y="21"/>
                </a:lnTo>
                <a:lnTo>
                  <a:pt x="32" y="21"/>
                </a:lnTo>
                <a:lnTo>
                  <a:pt x="29" y="21"/>
                </a:lnTo>
                <a:lnTo>
                  <a:pt x="25" y="19"/>
                </a:lnTo>
                <a:lnTo>
                  <a:pt x="21" y="19"/>
                </a:lnTo>
                <a:lnTo>
                  <a:pt x="17" y="19"/>
                </a:lnTo>
                <a:lnTo>
                  <a:pt x="15" y="19"/>
                </a:lnTo>
                <a:lnTo>
                  <a:pt x="11" y="19"/>
                </a:lnTo>
                <a:lnTo>
                  <a:pt x="9" y="21"/>
                </a:lnTo>
                <a:lnTo>
                  <a:pt x="9" y="17"/>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8" name="Freeform 41">
            <a:extLst>
              <a:ext uri="{FF2B5EF4-FFF2-40B4-BE49-F238E27FC236}">
                <a16:creationId xmlns:a16="http://schemas.microsoft.com/office/drawing/2014/main" xmlns="" id="{8C77444A-8B4D-4A69-AA37-EAFD56566979}"/>
              </a:ext>
            </a:extLst>
          </p:cNvPr>
          <p:cNvSpPr>
            <a:spLocks/>
          </p:cNvSpPr>
          <p:nvPr/>
        </p:nvSpPr>
        <p:spPr bwMode="auto">
          <a:xfrm>
            <a:off x="489449" y="2346081"/>
            <a:ext cx="710711" cy="688731"/>
          </a:xfrm>
          <a:custGeom>
            <a:avLst/>
            <a:gdLst/>
            <a:ahLst/>
            <a:cxnLst>
              <a:cxn ang="0">
                <a:pos x="300" y="998"/>
              </a:cxn>
              <a:cxn ang="0">
                <a:pos x="328" y="980"/>
              </a:cxn>
              <a:cxn ang="0">
                <a:pos x="336" y="946"/>
              </a:cxn>
              <a:cxn ang="0">
                <a:pos x="361" y="929"/>
              </a:cxn>
              <a:cxn ang="0">
                <a:pos x="388" y="952"/>
              </a:cxn>
              <a:cxn ang="0">
                <a:pos x="405" y="965"/>
              </a:cxn>
              <a:cxn ang="0">
                <a:pos x="420" y="952"/>
              </a:cxn>
              <a:cxn ang="0">
                <a:pos x="441" y="952"/>
              </a:cxn>
              <a:cxn ang="0">
                <a:pos x="468" y="959"/>
              </a:cxn>
              <a:cxn ang="0">
                <a:pos x="496" y="959"/>
              </a:cxn>
              <a:cxn ang="0">
                <a:pos x="517" y="938"/>
              </a:cxn>
              <a:cxn ang="0">
                <a:pos x="523" y="944"/>
              </a:cxn>
              <a:cxn ang="0">
                <a:pos x="809" y="965"/>
              </a:cxn>
              <a:cxn ang="0">
                <a:pos x="702" y="0"/>
              </a:cxn>
              <a:cxn ang="0">
                <a:pos x="405" y="294"/>
              </a:cxn>
              <a:cxn ang="0">
                <a:pos x="376" y="305"/>
              </a:cxn>
              <a:cxn ang="0">
                <a:pos x="351" y="318"/>
              </a:cxn>
              <a:cxn ang="0">
                <a:pos x="328" y="334"/>
              </a:cxn>
              <a:cxn ang="0">
                <a:pos x="21" y="442"/>
              </a:cxn>
              <a:cxn ang="0">
                <a:pos x="10" y="458"/>
              </a:cxn>
              <a:cxn ang="0">
                <a:pos x="16" y="456"/>
              </a:cxn>
              <a:cxn ang="0">
                <a:pos x="31" y="448"/>
              </a:cxn>
              <a:cxn ang="0">
                <a:pos x="52" y="479"/>
              </a:cxn>
              <a:cxn ang="0">
                <a:pos x="67" y="509"/>
              </a:cxn>
              <a:cxn ang="0">
                <a:pos x="59" y="536"/>
              </a:cxn>
              <a:cxn ang="0">
                <a:pos x="46" y="559"/>
              </a:cxn>
              <a:cxn ang="0">
                <a:pos x="37" y="584"/>
              </a:cxn>
              <a:cxn ang="0">
                <a:pos x="40" y="607"/>
              </a:cxn>
              <a:cxn ang="0">
                <a:pos x="50" y="631"/>
              </a:cxn>
              <a:cxn ang="0">
                <a:pos x="50" y="650"/>
              </a:cxn>
              <a:cxn ang="0">
                <a:pos x="50" y="673"/>
              </a:cxn>
              <a:cxn ang="0">
                <a:pos x="50" y="706"/>
              </a:cxn>
              <a:cxn ang="0">
                <a:pos x="44" y="734"/>
              </a:cxn>
              <a:cxn ang="0">
                <a:pos x="23" y="769"/>
              </a:cxn>
              <a:cxn ang="0">
                <a:pos x="8" y="807"/>
              </a:cxn>
              <a:cxn ang="0">
                <a:pos x="2" y="830"/>
              </a:cxn>
              <a:cxn ang="0">
                <a:pos x="2" y="841"/>
              </a:cxn>
              <a:cxn ang="0">
                <a:pos x="2" y="845"/>
              </a:cxn>
              <a:cxn ang="0">
                <a:pos x="17" y="834"/>
              </a:cxn>
              <a:cxn ang="0">
                <a:pos x="35" y="832"/>
              </a:cxn>
              <a:cxn ang="0">
                <a:pos x="48" y="832"/>
              </a:cxn>
              <a:cxn ang="0">
                <a:pos x="69" y="830"/>
              </a:cxn>
              <a:cxn ang="0">
                <a:pos x="109" y="822"/>
              </a:cxn>
              <a:cxn ang="0">
                <a:pos x="136" y="828"/>
              </a:cxn>
              <a:cxn ang="0">
                <a:pos x="157" y="841"/>
              </a:cxn>
              <a:cxn ang="0">
                <a:pos x="172" y="860"/>
              </a:cxn>
              <a:cxn ang="0">
                <a:pos x="187" y="876"/>
              </a:cxn>
              <a:cxn ang="0">
                <a:pos x="214" y="883"/>
              </a:cxn>
              <a:cxn ang="0">
                <a:pos x="225" y="897"/>
              </a:cxn>
              <a:cxn ang="0">
                <a:pos x="227" y="917"/>
              </a:cxn>
              <a:cxn ang="0">
                <a:pos x="241" y="938"/>
              </a:cxn>
              <a:cxn ang="0">
                <a:pos x="260" y="963"/>
              </a:cxn>
              <a:cxn ang="0">
                <a:pos x="275" y="988"/>
              </a:cxn>
            </a:cxnLst>
            <a:rect l="0" t="0" r="r" b="b"/>
            <a:pathLst>
              <a:path w="945" h="1000">
                <a:moveTo>
                  <a:pt x="281" y="1000"/>
                </a:moveTo>
                <a:lnTo>
                  <a:pt x="281" y="1000"/>
                </a:lnTo>
                <a:lnTo>
                  <a:pt x="286" y="1000"/>
                </a:lnTo>
                <a:lnTo>
                  <a:pt x="292" y="1000"/>
                </a:lnTo>
                <a:lnTo>
                  <a:pt x="300" y="998"/>
                </a:lnTo>
                <a:lnTo>
                  <a:pt x="307" y="996"/>
                </a:lnTo>
                <a:lnTo>
                  <a:pt x="315" y="994"/>
                </a:lnTo>
                <a:lnTo>
                  <a:pt x="321" y="990"/>
                </a:lnTo>
                <a:lnTo>
                  <a:pt x="325" y="986"/>
                </a:lnTo>
                <a:lnTo>
                  <a:pt x="328" y="980"/>
                </a:lnTo>
                <a:lnTo>
                  <a:pt x="328" y="980"/>
                </a:lnTo>
                <a:lnTo>
                  <a:pt x="330" y="973"/>
                </a:lnTo>
                <a:lnTo>
                  <a:pt x="330" y="963"/>
                </a:lnTo>
                <a:lnTo>
                  <a:pt x="332" y="956"/>
                </a:lnTo>
                <a:lnTo>
                  <a:pt x="336" y="946"/>
                </a:lnTo>
                <a:lnTo>
                  <a:pt x="338" y="940"/>
                </a:lnTo>
                <a:lnTo>
                  <a:pt x="344" y="935"/>
                </a:lnTo>
                <a:lnTo>
                  <a:pt x="351" y="931"/>
                </a:lnTo>
                <a:lnTo>
                  <a:pt x="361" y="929"/>
                </a:lnTo>
                <a:lnTo>
                  <a:pt x="361" y="929"/>
                </a:lnTo>
                <a:lnTo>
                  <a:pt x="368" y="931"/>
                </a:lnTo>
                <a:lnTo>
                  <a:pt x="374" y="935"/>
                </a:lnTo>
                <a:lnTo>
                  <a:pt x="378" y="938"/>
                </a:lnTo>
                <a:lnTo>
                  <a:pt x="384" y="946"/>
                </a:lnTo>
                <a:lnTo>
                  <a:pt x="388" y="952"/>
                </a:lnTo>
                <a:lnTo>
                  <a:pt x="391" y="958"/>
                </a:lnTo>
                <a:lnTo>
                  <a:pt x="397" y="963"/>
                </a:lnTo>
                <a:lnTo>
                  <a:pt x="403" y="969"/>
                </a:lnTo>
                <a:lnTo>
                  <a:pt x="403" y="969"/>
                </a:lnTo>
                <a:lnTo>
                  <a:pt x="405" y="965"/>
                </a:lnTo>
                <a:lnTo>
                  <a:pt x="407" y="963"/>
                </a:lnTo>
                <a:lnTo>
                  <a:pt x="410" y="959"/>
                </a:lnTo>
                <a:lnTo>
                  <a:pt x="412" y="958"/>
                </a:lnTo>
                <a:lnTo>
                  <a:pt x="416" y="954"/>
                </a:lnTo>
                <a:lnTo>
                  <a:pt x="420" y="952"/>
                </a:lnTo>
                <a:lnTo>
                  <a:pt x="424" y="952"/>
                </a:lnTo>
                <a:lnTo>
                  <a:pt x="428" y="950"/>
                </a:lnTo>
                <a:lnTo>
                  <a:pt x="428" y="950"/>
                </a:lnTo>
                <a:lnTo>
                  <a:pt x="435" y="952"/>
                </a:lnTo>
                <a:lnTo>
                  <a:pt x="441" y="952"/>
                </a:lnTo>
                <a:lnTo>
                  <a:pt x="445" y="954"/>
                </a:lnTo>
                <a:lnTo>
                  <a:pt x="450" y="956"/>
                </a:lnTo>
                <a:lnTo>
                  <a:pt x="456" y="956"/>
                </a:lnTo>
                <a:lnTo>
                  <a:pt x="462" y="958"/>
                </a:lnTo>
                <a:lnTo>
                  <a:pt x="468" y="959"/>
                </a:lnTo>
                <a:lnTo>
                  <a:pt x="475" y="959"/>
                </a:lnTo>
                <a:lnTo>
                  <a:pt x="475" y="959"/>
                </a:lnTo>
                <a:lnTo>
                  <a:pt x="483" y="959"/>
                </a:lnTo>
                <a:lnTo>
                  <a:pt x="491" y="959"/>
                </a:lnTo>
                <a:lnTo>
                  <a:pt x="496" y="959"/>
                </a:lnTo>
                <a:lnTo>
                  <a:pt x="502" y="958"/>
                </a:lnTo>
                <a:lnTo>
                  <a:pt x="508" y="956"/>
                </a:lnTo>
                <a:lnTo>
                  <a:pt x="512" y="952"/>
                </a:lnTo>
                <a:lnTo>
                  <a:pt x="515" y="946"/>
                </a:lnTo>
                <a:lnTo>
                  <a:pt x="517" y="938"/>
                </a:lnTo>
                <a:lnTo>
                  <a:pt x="517" y="938"/>
                </a:lnTo>
                <a:lnTo>
                  <a:pt x="519" y="938"/>
                </a:lnTo>
                <a:lnTo>
                  <a:pt x="519" y="940"/>
                </a:lnTo>
                <a:lnTo>
                  <a:pt x="521" y="942"/>
                </a:lnTo>
                <a:lnTo>
                  <a:pt x="523" y="944"/>
                </a:lnTo>
                <a:lnTo>
                  <a:pt x="525" y="946"/>
                </a:lnTo>
                <a:lnTo>
                  <a:pt x="527" y="946"/>
                </a:lnTo>
                <a:lnTo>
                  <a:pt x="527" y="950"/>
                </a:lnTo>
                <a:lnTo>
                  <a:pt x="529" y="950"/>
                </a:lnTo>
                <a:lnTo>
                  <a:pt x="809" y="965"/>
                </a:lnTo>
                <a:lnTo>
                  <a:pt x="828" y="900"/>
                </a:lnTo>
                <a:lnTo>
                  <a:pt x="805" y="879"/>
                </a:lnTo>
                <a:lnTo>
                  <a:pt x="815" y="200"/>
                </a:lnTo>
                <a:lnTo>
                  <a:pt x="945" y="200"/>
                </a:lnTo>
                <a:lnTo>
                  <a:pt x="702" y="0"/>
                </a:lnTo>
                <a:lnTo>
                  <a:pt x="681" y="109"/>
                </a:lnTo>
                <a:lnTo>
                  <a:pt x="449" y="93"/>
                </a:lnTo>
                <a:lnTo>
                  <a:pt x="410" y="292"/>
                </a:lnTo>
                <a:lnTo>
                  <a:pt x="410" y="292"/>
                </a:lnTo>
                <a:lnTo>
                  <a:pt x="405" y="294"/>
                </a:lnTo>
                <a:lnTo>
                  <a:pt x="399" y="296"/>
                </a:lnTo>
                <a:lnTo>
                  <a:pt x="391" y="297"/>
                </a:lnTo>
                <a:lnTo>
                  <a:pt x="388" y="301"/>
                </a:lnTo>
                <a:lnTo>
                  <a:pt x="382" y="303"/>
                </a:lnTo>
                <a:lnTo>
                  <a:pt x="376" y="305"/>
                </a:lnTo>
                <a:lnTo>
                  <a:pt x="370" y="309"/>
                </a:lnTo>
                <a:lnTo>
                  <a:pt x="367" y="311"/>
                </a:lnTo>
                <a:lnTo>
                  <a:pt x="361" y="313"/>
                </a:lnTo>
                <a:lnTo>
                  <a:pt x="357" y="317"/>
                </a:lnTo>
                <a:lnTo>
                  <a:pt x="351" y="318"/>
                </a:lnTo>
                <a:lnTo>
                  <a:pt x="347" y="320"/>
                </a:lnTo>
                <a:lnTo>
                  <a:pt x="342" y="324"/>
                </a:lnTo>
                <a:lnTo>
                  <a:pt x="338" y="328"/>
                </a:lnTo>
                <a:lnTo>
                  <a:pt x="332" y="330"/>
                </a:lnTo>
                <a:lnTo>
                  <a:pt x="328" y="334"/>
                </a:lnTo>
                <a:lnTo>
                  <a:pt x="313" y="460"/>
                </a:lnTo>
                <a:lnTo>
                  <a:pt x="27" y="437"/>
                </a:lnTo>
                <a:lnTo>
                  <a:pt x="27" y="437"/>
                </a:lnTo>
                <a:lnTo>
                  <a:pt x="23" y="439"/>
                </a:lnTo>
                <a:lnTo>
                  <a:pt x="21" y="442"/>
                </a:lnTo>
                <a:lnTo>
                  <a:pt x="19" y="444"/>
                </a:lnTo>
                <a:lnTo>
                  <a:pt x="16" y="446"/>
                </a:lnTo>
                <a:lnTo>
                  <a:pt x="14" y="450"/>
                </a:lnTo>
                <a:lnTo>
                  <a:pt x="12" y="454"/>
                </a:lnTo>
                <a:lnTo>
                  <a:pt x="10" y="458"/>
                </a:lnTo>
                <a:lnTo>
                  <a:pt x="10" y="462"/>
                </a:lnTo>
                <a:lnTo>
                  <a:pt x="10" y="462"/>
                </a:lnTo>
                <a:lnTo>
                  <a:pt x="10" y="460"/>
                </a:lnTo>
                <a:lnTo>
                  <a:pt x="14" y="458"/>
                </a:lnTo>
                <a:lnTo>
                  <a:pt x="16" y="456"/>
                </a:lnTo>
                <a:lnTo>
                  <a:pt x="17" y="454"/>
                </a:lnTo>
                <a:lnTo>
                  <a:pt x="19" y="452"/>
                </a:lnTo>
                <a:lnTo>
                  <a:pt x="23" y="450"/>
                </a:lnTo>
                <a:lnTo>
                  <a:pt x="27" y="448"/>
                </a:lnTo>
                <a:lnTo>
                  <a:pt x="31" y="448"/>
                </a:lnTo>
                <a:lnTo>
                  <a:pt x="31" y="448"/>
                </a:lnTo>
                <a:lnTo>
                  <a:pt x="35" y="452"/>
                </a:lnTo>
                <a:lnTo>
                  <a:pt x="38" y="460"/>
                </a:lnTo>
                <a:lnTo>
                  <a:pt x="44" y="469"/>
                </a:lnTo>
                <a:lnTo>
                  <a:pt x="52" y="479"/>
                </a:lnTo>
                <a:lnTo>
                  <a:pt x="58" y="490"/>
                </a:lnTo>
                <a:lnTo>
                  <a:pt x="63" y="498"/>
                </a:lnTo>
                <a:lnTo>
                  <a:pt x="67" y="505"/>
                </a:lnTo>
                <a:lnTo>
                  <a:pt x="67" y="509"/>
                </a:lnTo>
                <a:lnTo>
                  <a:pt x="67" y="509"/>
                </a:lnTo>
                <a:lnTo>
                  <a:pt x="67" y="517"/>
                </a:lnTo>
                <a:lnTo>
                  <a:pt x="67" y="523"/>
                </a:lnTo>
                <a:lnTo>
                  <a:pt x="65" y="526"/>
                </a:lnTo>
                <a:lnTo>
                  <a:pt x="63" y="532"/>
                </a:lnTo>
                <a:lnTo>
                  <a:pt x="59" y="536"/>
                </a:lnTo>
                <a:lnTo>
                  <a:pt x="58" y="542"/>
                </a:lnTo>
                <a:lnTo>
                  <a:pt x="56" y="545"/>
                </a:lnTo>
                <a:lnTo>
                  <a:pt x="52" y="549"/>
                </a:lnTo>
                <a:lnTo>
                  <a:pt x="48" y="555"/>
                </a:lnTo>
                <a:lnTo>
                  <a:pt x="46" y="559"/>
                </a:lnTo>
                <a:lnTo>
                  <a:pt x="44" y="563"/>
                </a:lnTo>
                <a:lnTo>
                  <a:pt x="40" y="566"/>
                </a:lnTo>
                <a:lnTo>
                  <a:pt x="38" y="572"/>
                </a:lnTo>
                <a:lnTo>
                  <a:pt x="37" y="578"/>
                </a:lnTo>
                <a:lnTo>
                  <a:pt x="37" y="584"/>
                </a:lnTo>
                <a:lnTo>
                  <a:pt x="37" y="589"/>
                </a:lnTo>
                <a:lnTo>
                  <a:pt x="37" y="589"/>
                </a:lnTo>
                <a:lnTo>
                  <a:pt x="37" y="595"/>
                </a:lnTo>
                <a:lnTo>
                  <a:pt x="38" y="601"/>
                </a:lnTo>
                <a:lnTo>
                  <a:pt x="40" y="607"/>
                </a:lnTo>
                <a:lnTo>
                  <a:pt x="44" y="610"/>
                </a:lnTo>
                <a:lnTo>
                  <a:pt x="46" y="616"/>
                </a:lnTo>
                <a:lnTo>
                  <a:pt x="48" y="620"/>
                </a:lnTo>
                <a:lnTo>
                  <a:pt x="50" y="626"/>
                </a:lnTo>
                <a:lnTo>
                  <a:pt x="50" y="631"/>
                </a:lnTo>
                <a:lnTo>
                  <a:pt x="50" y="631"/>
                </a:lnTo>
                <a:lnTo>
                  <a:pt x="50" y="637"/>
                </a:lnTo>
                <a:lnTo>
                  <a:pt x="50" y="641"/>
                </a:lnTo>
                <a:lnTo>
                  <a:pt x="50" y="647"/>
                </a:lnTo>
                <a:lnTo>
                  <a:pt x="50" y="650"/>
                </a:lnTo>
                <a:lnTo>
                  <a:pt x="50" y="654"/>
                </a:lnTo>
                <a:lnTo>
                  <a:pt x="50" y="658"/>
                </a:lnTo>
                <a:lnTo>
                  <a:pt x="50" y="664"/>
                </a:lnTo>
                <a:lnTo>
                  <a:pt x="50" y="668"/>
                </a:lnTo>
                <a:lnTo>
                  <a:pt x="50" y="673"/>
                </a:lnTo>
                <a:lnTo>
                  <a:pt x="50" y="677"/>
                </a:lnTo>
                <a:lnTo>
                  <a:pt x="50" y="683"/>
                </a:lnTo>
                <a:lnTo>
                  <a:pt x="50" y="690"/>
                </a:lnTo>
                <a:lnTo>
                  <a:pt x="50" y="698"/>
                </a:lnTo>
                <a:lnTo>
                  <a:pt x="50" y="706"/>
                </a:lnTo>
                <a:lnTo>
                  <a:pt x="50" y="715"/>
                </a:lnTo>
                <a:lnTo>
                  <a:pt x="50" y="727"/>
                </a:lnTo>
                <a:lnTo>
                  <a:pt x="50" y="727"/>
                </a:lnTo>
                <a:lnTo>
                  <a:pt x="48" y="731"/>
                </a:lnTo>
                <a:lnTo>
                  <a:pt x="44" y="734"/>
                </a:lnTo>
                <a:lnTo>
                  <a:pt x="38" y="740"/>
                </a:lnTo>
                <a:lnTo>
                  <a:pt x="35" y="748"/>
                </a:lnTo>
                <a:lnTo>
                  <a:pt x="31" y="753"/>
                </a:lnTo>
                <a:lnTo>
                  <a:pt x="27" y="761"/>
                </a:lnTo>
                <a:lnTo>
                  <a:pt x="23" y="769"/>
                </a:lnTo>
                <a:lnTo>
                  <a:pt x="19" y="776"/>
                </a:lnTo>
                <a:lnTo>
                  <a:pt x="16" y="784"/>
                </a:lnTo>
                <a:lnTo>
                  <a:pt x="14" y="792"/>
                </a:lnTo>
                <a:lnTo>
                  <a:pt x="10" y="799"/>
                </a:lnTo>
                <a:lnTo>
                  <a:pt x="8" y="807"/>
                </a:lnTo>
                <a:lnTo>
                  <a:pt x="6" y="813"/>
                </a:lnTo>
                <a:lnTo>
                  <a:pt x="4" y="820"/>
                </a:lnTo>
                <a:lnTo>
                  <a:pt x="4" y="824"/>
                </a:lnTo>
                <a:lnTo>
                  <a:pt x="2" y="830"/>
                </a:lnTo>
                <a:lnTo>
                  <a:pt x="2" y="830"/>
                </a:lnTo>
                <a:lnTo>
                  <a:pt x="2" y="832"/>
                </a:lnTo>
                <a:lnTo>
                  <a:pt x="2" y="834"/>
                </a:lnTo>
                <a:lnTo>
                  <a:pt x="2" y="835"/>
                </a:lnTo>
                <a:lnTo>
                  <a:pt x="2" y="837"/>
                </a:lnTo>
                <a:lnTo>
                  <a:pt x="2" y="841"/>
                </a:lnTo>
                <a:lnTo>
                  <a:pt x="0" y="843"/>
                </a:lnTo>
                <a:lnTo>
                  <a:pt x="0" y="845"/>
                </a:lnTo>
                <a:lnTo>
                  <a:pt x="0" y="847"/>
                </a:lnTo>
                <a:lnTo>
                  <a:pt x="0" y="847"/>
                </a:lnTo>
                <a:lnTo>
                  <a:pt x="2" y="845"/>
                </a:lnTo>
                <a:lnTo>
                  <a:pt x="6" y="841"/>
                </a:lnTo>
                <a:lnTo>
                  <a:pt x="8" y="839"/>
                </a:lnTo>
                <a:lnTo>
                  <a:pt x="12" y="837"/>
                </a:lnTo>
                <a:lnTo>
                  <a:pt x="14" y="835"/>
                </a:lnTo>
                <a:lnTo>
                  <a:pt x="17" y="834"/>
                </a:lnTo>
                <a:lnTo>
                  <a:pt x="21" y="834"/>
                </a:lnTo>
                <a:lnTo>
                  <a:pt x="27" y="832"/>
                </a:lnTo>
                <a:lnTo>
                  <a:pt x="27" y="832"/>
                </a:lnTo>
                <a:lnTo>
                  <a:pt x="31" y="832"/>
                </a:lnTo>
                <a:lnTo>
                  <a:pt x="35" y="832"/>
                </a:lnTo>
                <a:lnTo>
                  <a:pt x="37" y="832"/>
                </a:lnTo>
                <a:lnTo>
                  <a:pt x="38" y="832"/>
                </a:lnTo>
                <a:lnTo>
                  <a:pt x="42" y="832"/>
                </a:lnTo>
                <a:lnTo>
                  <a:pt x="44" y="832"/>
                </a:lnTo>
                <a:lnTo>
                  <a:pt x="48" y="832"/>
                </a:lnTo>
                <a:lnTo>
                  <a:pt x="50" y="832"/>
                </a:lnTo>
                <a:lnTo>
                  <a:pt x="50" y="832"/>
                </a:lnTo>
                <a:lnTo>
                  <a:pt x="56" y="832"/>
                </a:lnTo>
                <a:lnTo>
                  <a:pt x="63" y="832"/>
                </a:lnTo>
                <a:lnTo>
                  <a:pt x="69" y="830"/>
                </a:lnTo>
                <a:lnTo>
                  <a:pt x="79" y="828"/>
                </a:lnTo>
                <a:lnTo>
                  <a:pt x="86" y="826"/>
                </a:lnTo>
                <a:lnTo>
                  <a:pt x="94" y="824"/>
                </a:lnTo>
                <a:lnTo>
                  <a:pt x="101" y="824"/>
                </a:lnTo>
                <a:lnTo>
                  <a:pt x="109" y="822"/>
                </a:lnTo>
                <a:lnTo>
                  <a:pt x="109" y="822"/>
                </a:lnTo>
                <a:lnTo>
                  <a:pt x="117" y="824"/>
                </a:lnTo>
                <a:lnTo>
                  <a:pt x="124" y="824"/>
                </a:lnTo>
                <a:lnTo>
                  <a:pt x="130" y="826"/>
                </a:lnTo>
                <a:lnTo>
                  <a:pt x="136" y="828"/>
                </a:lnTo>
                <a:lnTo>
                  <a:pt x="141" y="830"/>
                </a:lnTo>
                <a:lnTo>
                  <a:pt x="145" y="832"/>
                </a:lnTo>
                <a:lnTo>
                  <a:pt x="149" y="835"/>
                </a:lnTo>
                <a:lnTo>
                  <a:pt x="153" y="837"/>
                </a:lnTo>
                <a:lnTo>
                  <a:pt x="157" y="841"/>
                </a:lnTo>
                <a:lnTo>
                  <a:pt x="159" y="845"/>
                </a:lnTo>
                <a:lnTo>
                  <a:pt x="162" y="849"/>
                </a:lnTo>
                <a:lnTo>
                  <a:pt x="164" y="853"/>
                </a:lnTo>
                <a:lnTo>
                  <a:pt x="168" y="856"/>
                </a:lnTo>
                <a:lnTo>
                  <a:pt x="172" y="860"/>
                </a:lnTo>
                <a:lnTo>
                  <a:pt x="174" y="864"/>
                </a:lnTo>
                <a:lnTo>
                  <a:pt x="178" y="868"/>
                </a:lnTo>
                <a:lnTo>
                  <a:pt x="178" y="868"/>
                </a:lnTo>
                <a:lnTo>
                  <a:pt x="183" y="872"/>
                </a:lnTo>
                <a:lnTo>
                  <a:pt x="187" y="876"/>
                </a:lnTo>
                <a:lnTo>
                  <a:pt x="193" y="877"/>
                </a:lnTo>
                <a:lnTo>
                  <a:pt x="197" y="877"/>
                </a:lnTo>
                <a:lnTo>
                  <a:pt x="203" y="879"/>
                </a:lnTo>
                <a:lnTo>
                  <a:pt x="208" y="881"/>
                </a:lnTo>
                <a:lnTo>
                  <a:pt x="214" y="883"/>
                </a:lnTo>
                <a:lnTo>
                  <a:pt x="220" y="885"/>
                </a:lnTo>
                <a:lnTo>
                  <a:pt x="220" y="885"/>
                </a:lnTo>
                <a:lnTo>
                  <a:pt x="222" y="889"/>
                </a:lnTo>
                <a:lnTo>
                  <a:pt x="225" y="893"/>
                </a:lnTo>
                <a:lnTo>
                  <a:pt x="225" y="897"/>
                </a:lnTo>
                <a:lnTo>
                  <a:pt x="225" y="900"/>
                </a:lnTo>
                <a:lnTo>
                  <a:pt x="225" y="904"/>
                </a:lnTo>
                <a:lnTo>
                  <a:pt x="225" y="908"/>
                </a:lnTo>
                <a:lnTo>
                  <a:pt x="225" y="914"/>
                </a:lnTo>
                <a:lnTo>
                  <a:pt x="227" y="917"/>
                </a:lnTo>
                <a:lnTo>
                  <a:pt x="227" y="917"/>
                </a:lnTo>
                <a:lnTo>
                  <a:pt x="231" y="923"/>
                </a:lnTo>
                <a:lnTo>
                  <a:pt x="235" y="929"/>
                </a:lnTo>
                <a:lnTo>
                  <a:pt x="239" y="935"/>
                </a:lnTo>
                <a:lnTo>
                  <a:pt x="241" y="938"/>
                </a:lnTo>
                <a:lnTo>
                  <a:pt x="244" y="944"/>
                </a:lnTo>
                <a:lnTo>
                  <a:pt x="248" y="950"/>
                </a:lnTo>
                <a:lnTo>
                  <a:pt x="252" y="954"/>
                </a:lnTo>
                <a:lnTo>
                  <a:pt x="256" y="959"/>
                </a:lnTo>
                <a:lnTo>
                  <a:pt x="260" y="963"/>
                </a:lnTo>
                <a:lnTo>
                  <a:pt x="262" y="969"/>
                </a:lnTo>
                <a:lnTo>
                  <a:pt x="265" y="973"/>
                </a:lnTo>
                <a:lnTo>
                  <a:pt x="269" y="979"/>
                </a:lnTo>
                <a:lnTo>
                  <a:pt x="273" y="982"/>
                </a:lnTo>
                <a:lnTo>
                  <a:pt x="275" y="988"/>
                </a:lnTo>
                <a:lnTo>
                  <a:pt x="279" y="994"/>
                </a:lnTo>
                <a:lnTo>
                  <a:pt x="281" y="1000"/>
                </a:lnTo>
                <a:lnTo>
                  <a:pt x="281" y="1000"/>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89" name="Freeform 42">
            <a:extLst>
              <a:ext uri="{FF2B5EF4-FFF2-40B4-BE49-F238E27FC236}">
                <a16:creationId xmlns:a16="http://schemas.microsoft.com/office/drawing/2014/main" xmlns="" id="{C2E234B3-556C-4DC4-8B54-94F364A8A2E6}"/>
              </a:ext>
            </a:extLst>
          </p:cNvPr>
          <p:cNvSpPr>
            <a:spLocks/>
          </p:cNvSpPr>
          <p:nvPr/>
        </p:nvSpPr>
        <p:spPr bwMode="auto">
          <a:xfrm>
            <a:off x="509964" y="2305049"/>
            <a:ext cx="511419" cy="357554"/>
          </a:xfrm>
          <a:custGeom>
            <a:avLst/>
            <a:gdLst/>
            <a:ahLst/>
            <a:cxnLst>
              <a:cxn ang="0">
                <a:pos x="0" y="492"/>
              </a:cxn>
              <a:cxn ang="0">
                <a:pos x="15" y="458"/>
              </a:cxn>
              <a:cxn ang="0">
                <a:pos x="32" y="421"/>
              </a:cxn>
              <a:cxn ang="0">
                <a:pos x="55" y="385"/>
              </a:cxn>
              <a:cxn ang="0">
                <a:pos x="78" y="351"/>
              </a:cxn>
              <a:cxn ang="0">
                <a:pos x="103" y="316"/>
              </a:cxn>
              <a:cxn ang="0">
                <a:pos x="130" y="288"/>
              </a:cxn>
              <a:cxn ang="0">
                <a:pos x="158" y="261"/>
              </a:cxn>
              <a:cxn ang="0">
                <a:pos x="187" y="242"/>
              </a:cxn>
              <a:cxn ang="0">
                <a:pos x="191" y="238"/>
              </a:cxn>
              <a:cxn ang="0">
                <a:pos x="198" y="227"/>
              </a:cxn>
              <a:cxn ang="0">
                <a:pos x="202" y="215"/>
              </a:cxn>
              <a:cxn ang="0">
                <a:pos x="206" y="202"/>
              </a:cxn>
              <a:cxn ang="0">
                <a:pos x="206" y="196"/>
              </a:cxn>
              <a:cxn ang="0">
                <a:pos x="208" y="189"/>
              </a:cxn>
              <a:cxn ang="0">
                <a:pos x="214" y="177"/>
              </a:cxn>
              <a:cxn ang="0">
                <a:pos x="219" y="166"/>
              </a:cxn>
              <a:cxn ang="0">
                <a:pos x="227" y="152"/>
              </a:cxn>
              <a:cxn ang="0">
                <a:pos x="235" y="139"/>
              </a:cxn>
              <a:cxn ang="0">
                <a:pos x="242" y="126"/>
              </a:cxn>
              <a:cxn ang="0">
                <a:pos x="250" y="116"/>
              </a:cxn>
              <a:cxn ang="0">
                <a:pos x="258" y="108"/>
              </a:cxn>
              <a:cxn ang="0">
                <a:pos x="261" y="105"/>
              </a:cxn>
              <a:cxn ang="0">
                <a:pos x="275" y="99"/>
              </a:cxn>
              <a:cxn ang="0">
                <a:pos x="288" y="95"/>
              </a:cxn>
              <a:cxn ang="0">
                <a:pos x="301" y="91"/>
              </a:cxn>
              <a:cxn ang="0">
                <a:pos x="307" y="87"/>
              </a:cxn>
              <a:cxn ang="0">
                <a:pos x="317" y="78"/>
              </a:cxn>
              <a:cxn ang="0">
                <a:pos x="326" y="68"/>
              </a:cxn>
              <a:cxn ang="0">
                <a:pos x="334" y="57"/>
              </a:cxn>
              <a:cxn ang="0">
                <a:pos x="341" y="44"/>
              </a:cxn>
              <a:cxn ang="0">
                <a:pos x="349" y="32"/>
              </a:cxn>
              <a:cxn ang="0">
                <a:pos x="355" y="21"/>
              </a:cxn>
              <a:cxn ang="0">
                <a:pos x="362" y="9"/>
              </a:cxn>
              <a:cxn ang="0">
                <a:pos x="370" y="0"/>
              </a:cxn>
              <a:cxn ang="0">
                <a:pos x="675" y="59"/>
              </a:cxn>
              <a:cxn ang="0">
                <a:pos x="422" y="152"/>
              </a:cxn>
              <a:cxn ang="0">
                <a:pos x="383" y="351"/>
              </a:cxn>
              <a:cxn ang="0">
                <a:pos x="372" y="355"/>
              </a:cxn>
              <a:cxn ang="0">
                <a:pos x="361" y="360"/>
              </a:cxn>
              <a:cxn ang="0">
                <a:pos x="349" y="364"/>
              </a:cxn>
              <a:cxn ang="0">
                <a:pos x="340" y="370"/>
              </a:cxn>
              <a:cxn ang="0">
                <a:pos x="330" y="376"/>
              </a:cxn>
              <a:cxn ang="0">
                <a:pos x="320" y="379"/>
              </a:cxn>
              <a:cxn ang="0">
                <a:pos x="311" y="387"/>
              </a:cxn>
              <a:cxn ang="0">
                <a:pos x="301" y="393"/>
              </a:cxn>
              <a:cxn ang="0">
                <a:pos x="0" y="496"/>
              </a:cxn>
            </a:cxnLst>
            <a:rect l="0" t="0" r="r" b="b"/>
            <a:pathLst>
              <a:path w="679" h="519">
                <a:moveTo>
                  <a:pt x="0" y="492"/>
                </a:moveTo>
                <a:lnTo>
                  <a:pt x="0" y="492"/>
                </a:lnTo>
                <a:lnTo>
                  <a:pt x="6" y="475"/>
                </a:lnTo>
                <a:lnTo>
                  <a:pt x="15" y="458"/>
                </a:lnTo>
                <a:lnTo>
                  <a:pt x="23" y="440"/>
                </a:lnTo>
                <a:lnTo>
                  <a:pt x="32" y="421"/>
                </a:lnTo>
                <a:lnTo>
                  <a:pt x="44" y="404"/>
                </a:lnTo>
                <a:lnTo>
                  <a:pt x="55" y="385"/>
                </a:lnTo>
                <a:lnTo>
                  <a:pt x="65" y="368"/>
                </a:lnTo>
                <a:lnTo>
                  <a:pt x="78" y="351"/>
                </a:lnTo>
                <a:lnTo>
                  <a:pt x="90" y="334"/>
                </a:lnTo>
                <a:lnTo>
                  <a:pt x="103" y="316"/>
                </a:lnTo>
                <a:lnTo>
                  <a:pt x="116" y="301"/>
                </a:lnTo>
                <a:lnTo>
                  <a:pt x="130" y="288"/>
                </a:lnTo>
                <a:lnTo>
                  <a:pt x="145" y="274"/>
                </a:lnTo>
                <a:lnTo>
                  <a:pt x="158" y="261"/>
                </a:lnTo>
                <a:lnTo>
                  <a:pt x="172" y="252"/>
                </a:lnTo>
                <a:lnTo>
                  <a:pt x="187" y="242"/>
                </a:lnTo>
                <a:lnTo>
                  <a:pt x="187" y="242"/>
                </a:lnTo>
                <a:lnTo>
                  <a:pt x="191" y="238"/>
                </a:lnTo>
                <a:lnTo>
                  <a:pt x="195" y="232"/>
                </a:lnTo>
                <a:lnTo>
                  <a:pt x="198" y="227"/>
                </a:lnTo>
                <a:lnTo>
                  <a:pt x="200" y="221"/>
                </a:lnTo>
                <a:lnTo>
                  <a:pt x="202" y="215"/>
                </a:lnTo>
                <a:lnTo>
                  <a:pt x="204" y="210"/>
                </a:lnTo>
                <a:lnTo>
                  <a:pt x="206" y="202"/>
                </a:lnTo>
                <a:lnTo>
                  <a:pt x="206" y="196"/>
                </a:lnTo>
                <a:lnTo>
                  <a:pt x="206" y="196"/>
                </a:lnTo>
                <a:lnTo>
                  <a:pt x="206" y="192"/>
                </a:lnTo>
                <a:lnTo>
                  <a:pt x="208" y="189"/>
                </a:lnTo>
                <a:lnTo>
                  <a:pt x="212" y="183"/>
                </a:lnTo>
                <a:lnTo>
                  <a:pt x="214" y="177"/>
                </a:lnTo>
                <a:lnTo>
                  <a:pt x="216" y="171"/>
                </a:lnTo>
                <a:lnTo>
                  <a:pt x="219" y="166"/>
                </a:lnTo>
                <a:lnTo>
                  <a:pt x="223" y="158"/>
                </a:lnTo>
                <a:lnTo>
                  <a:pt x="227" y="152"/>
                </a:lnTo>
                <a:lnTo>
                  <a:pt x="231" y="145"/>
                </a:lnTo>
                <a:lnTo>
                  <a:pt x="235" y="139"/>
                </a:lnTo>
                <a:lnTo>
                  <a:pt x="238" y="131"/>
                </a:lnTo>
                <a:lnTo>
                  <a:pt x="242" y="126"/>
                </a:lnTo>
                <a:lnTo>
                  <a:pt x="248" y="120"/>
                </a:lnTo>
                <a:lnTo>
                  <a:pt x="250" y="116"/>
                </a:lnTo>
                <a:lnTo>
                  <a:pt x="254" y="112"/>
                </a:lnTo>
                <a:lnTo>
                  <a:pt x="258" y="108"/>
                </a:lnTo>
                <a:lnTo>
                  <a:pt x="258" y="108"/>
                </a:lnTo>
                <a:lnTo>
                  <a:pt x="261" y="105"/>
                </a:lnTo>
                <a:lnTo>
                  <a:pt x="269" y="101"/>
                </a:lnTo>
                <a:lnTo>
                  <a:pt x="275" y="99"/>
                </a:lnTo>
                <a:lnTo>
                  <a:pt x="280" y="97"/>
                </a:lnTo>
                <a:lnTo>
                  <a:pt x="288" y="95"/>
                </a:lnTo>
                <a:lnTo>
                  <a:pt x="296" y="93"/>
                </a:lnTo>
                <a:lnTo>
                  <a:pt x="301" y="91"/>
                </a:lnTo>
                <a:lnTo>
                  <a:pt x="307" y="87"/>
                </a:lnTo>
                <a:lnTo>
                  <a:pt x="307" y="87"/>
                </a:lnTo>
                <a:lnTo>
                  <a:pt x="313" y="84"/>
                </a:lnTo>
                <a:lnTo>
                  <a:pt x="317" y="78"/>
                </a:lnTo>
                <a:lnTo>
                  <a:pt x="320" y="74"/>
                </a:lnTo>
                <a:lnTo>
                  <a:pt x="326" y="68"/>
                </a:lnTo>
                <a:lnTo>
                  <a:pt x="330" y="63"/>
                </a:lnTo>
                <a:lnTo>
                  <a:pt x="334" y="57"/>
                </a:lnTo>
                <a:lnTo>
                  <a:pt x="338" y="51"/>
                </a:lnTo>
                <a:lnTo>
                  <a:pt x="341" y="44"/>
                </a:lnTo>
                <a:lnTo>
                  <a:pt x="345" y="38"/>
                </a:lnTo>
                <a:lnTo>
                  <a:pt x="349" y="32"/>
                </a:lnTo>
                <a:lnTo>
                  <a:pt x="351" y="26"/>
                </a:lnTo>
                <a:lnTo>
                  <a:pt x="355" y="21"/>
                </a:lnTo>
                <a:lnTo>
                  <a:pt x="359" y="15"/>
                </a:lnTo>
                <a:lnTo>
                  <a:pt x="362" y="9"/>
                </a:lnTo>
                <a:lnTo>
                  <a:pt x="366" y="4"/>
                </a:lnTo>
                <a:lnTo>
                  <a:pt x="370" y="0"/>
                </a:lnTo>
                <a:lnTo>
                  <a:pt x="679" y="25"/>
                </a:lnTo>
                <a:lnTo>
                  <a:pt x="675" y="59"/>
                </a:lnTo>
                <a:lnTo>
                  <a:pt x="654" y="168"/>
                </a:lnTo>
                <a:lnTo>
                  <a:pt x="422" y="152"/>
                </a:lnTo>
                <a:lnTo>
                  <a:pt x="383" y="351"/>
                </a:lnTo>
                <a:lnTo>
                  <a:pt x="383" y="351"/>
                </a:lnTo>
                <a:lnTo>
                  <a:pt x="378" y="353"/>
                </a:lnTo>
                <a:lnTo>
                  <a:pt x="372" y="355"/>
                </a:lnTo>
                <a:lnTo>
                  <a:pt x="364" y="356"/>
                </a:lnTo>
                <a:lnTo>
                  <a:pt x="361" y="360"/>
                </a:lnTo>
                <a:lnTo>
                  <a:pt x="355" y="362"/>
                </a:lnTo>
                <a:lnTo>
                  <a:pt x="349" y="364"/>
                </a:lnTo>
                <a:lnTo>
                  <a:pt x="343" y="368"/>
                </a:lnTo>
                <a:lnTo>
                  <a:pt x="340" y="370"/>
                </a:lnTo>
                <a:lnTo>
                  <a:pt x="334" y="372"/>
                </a:lnTo>
                <a:lnTo>
                  <a:pt x="330" y="376"/>
                </a:lnTo>
                <a:lnTo>
                  <a:pt x="324" y="377"/>
                </a:lnTo>
                <a:lnTo>
                  <a:pt x="320" y="379"/>
                </a:lnTo>
                <a:lnTo>
                  <a:pt x="315" y="383"/>
                </a:lnTo>
                <a:lnTo>
                  <a:pt x="311" y="387"/>
                </a:lnTo>
                <a:lnTo>
                  <a:pt x="305" y="389"/>
                </a:lnTo>
                <a:lnTo>
                  <a:pt x="301" y="393"/>
                </a:lnTo>
                <a:lnTo>
                  <a:pt x="286" y="519"/>
                </a:lnTo>
                <a:lnTo>
                  <a:pt x="0" y="496"/>
                </a:lnTo>
                <a:lnTo>
                  <a:pt x="0" y="492"/>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0" name="Freeform 43">
            <a:extLst>
              <a:ext uri="{FF2B5EF4-FFF2-40B4-BE49-F238E27FC236}">
                <a16:creationId xmlns:a16="http://schemas.microsoft.com/office/drawing/2014/main" xmlns="" id="{F2DAD6E1-15A9-486E-8282-B194078D2F88}"/>
              </a:ext>
            </a:extLst>
          </p:cNvPr>
          <p:cNvSpPr>
            <a:spLocks/>
          </p:cNvSpPr>
          <p:nvPr/>
        </p:nvSpPr>
        <p:spPr bwMode="auto">
          <a:xfrm>
            <a:off x="788387" y="1891812"/>
            <a:ext cx="668215" cy="430823"/>
          </a:xfrm>
          <a:custGeom>
            <a:avLst/>
            <a:gdLst/>
            <a:ahLst/>
            <a:cxnLst>
              <a:cxn ang="0">
                <a:pos x="305" y="587"/>
              </a:cxn>
              <a:cxn ang="0">
                <a:pos x="309" y="557"/>
              </a:cxn>
              <a:cxn ang="0">
                <a:pos x="336" y="538"/>
              </a:cxn>
              <a:cxn ang="0">
                <a:pos x="374" y="511"/>
              </a:cxn>
              <a:cxn ang="0">
                <a:pos x="418" y="492"/>
              </a:cxn>
              <a:cxn ang="0">
                <a:pos x="443" y="488"/>
              </a:cxn>
              <a:cxn ang="0">
                <a:pos x="452" y="488"/>
              </a:cxn>
              <a:cxn ang="0">
                <a:pos x="464" y="488"/>
              </a:cxn>
              <a:cxn ang="0">
                <a:pos x="506" y="481"/>
              </a:cxn>
              <a:cxn ang="0">
                <a:pos x="555" y="467"/>
              </a:cxn>
              <a:cxn ang="0">
                <a:pos x="578" y="461"/>
              </a:cxn>
              <a:cxn ang="0">
                <a:pos x="595" y="437"/>
              </a:cxn>
              <a:cxn ang="0">
                <a:pos x="614" y="423"/>
              </a:cxn>
              <a:cxn ang="0">
                <a:pos x="639" y="418"/>
              </a:cxn>
              <a:cxn ang="0">
                <a:pos x="662" y="412"/>
              </a:cxn>
              <a:cxn ang="0">
                <a:pos x="681" y="397"/>
              </a:cxn>
              <a:cxn ang="0">
                <a:pos x="683" y="374"/>
              </a:cxn>
              <a:cxn ang="0">
                <a:pos x="744" y="334"/>
              </a:cxn>
              <a:cxn ang="0">
                <a:pos x="776" y="311"/>
              </a:cxn>
              <a:cxn ang="0">
                <a:pos x="797" y="313"/>
              </a:cxn>
              <a:cxn ang="0">
                <a:pos x="815" y="315"/>
              </a:cxn>
              <a:cxn ang="0">
                <a:pos x="834" y="318"/>
              </a:cxn>
              <a:cxn ang="0">
                <a:pos x="855" y="318"/>
              </a:cxn>
              <a:cxn ang="0">
                <a:pos x="870" y="313"/>
              </a:cxn>
              <a:cxn ang="0">
                <a:pos x="881" y="294"/>
              </a:cxn>
              <a:cxn ang="0">
                <a:pos x="872" y="269"/>
              </a:cxn>
              <a:cxn ang="0">
                <a:pos x="858" y="225"/>
              </a:cxn>
              <a:cxn ang="0">
                <a:pos x="858" y="206"/>
              </a:cxn>
              <a:cxn ang="0">
                <a:pos x="864" y="185"/>
              </a:cxn>
              <a:cxn ang="0">
                <a:pos x="866" y="162"/>
              </a:cxn>
              <a:cxn ang="0">
                <a:pos x="866" y="131"/>
              </a:cxn>
              <a:cxn ang="0">
                <a:pos x="845" y="97"/>
              </a:cxn>
              <a:cxn ang="0">
                <a:pos x="818" y="74"/>
              </a:cxn>
              <a:cxn ang="0">
                <a:pos x="799" y="57"/>
              </a:cxn>
              <a:cxn ang="0">
                <a:pos x="788" y="63"/>
              </a:cxn>
              <a:cxn ang="0">
                <a:pos x="773" y="65"/>
              </a:cxn>
              <a:cxn ang="0">
                <a:pos x="748" y="53"/>
              </a:cxn>
              <a:cxn ang="0">
                <a:pos x="717" y="42"/>
              </a:cxn>
              <a:cxn ang="0">
                <a:pos x="679" y="38"/>
              </a:cxn>
              <a:cxn ang="0">
                <a:pos x="654" y="28"/>
              </a:cxn>
              <a:cxn ang="0">
                <a:pos x="641" y="0"/>
              </a:cxn>
              <a:cxn ang="0">
                <a:pos x="599" y="32"/>
              </a:cxn>
              <a:cxn ang="0">
                <a:pos x="572" y="78"/>
              </a:cxn>
              <a:cxn ang="0">
                <a:pos x="532" y="130"/>
              </a:cxn>
              <a:cxn ang="0">
                <a:pos x="477" y="158"/>
              </a:cxn>
              <a:cxn ang="0">
                <a:pos x="403" y="183"/>
              </a:cxn>
              <a:cxn ang="0">
                <a:pos x="376" y="202"/>
              </a:cxn>
              <a:cxn ang="0">
                <a:pos x="351" y="236"/>
              </a:cxn>
              <a:cxn ang="0">
                <a:pos x="330" y="275"/>
              </a:cxn>
              <a:cxn ang="0">
                <a:pos x="313" y="295"/>
              </a:cxn>
              <a:cxn ang="0">
                <a:pos x="294" y="324"/>
              </a:cxn>
              <a:cxn ang="0">
                <a:pos x="277" y="355"/>
              </a:cxn>
              <a:cxn ang="0">
                <a:pos x="271" y="383"/>
              </a:cxn>
              <a:cxn ang="0">
                <a:pos x="277" y="395"/>
              </a:cxn>
              <a:cxn ang="0">
                <a:pos x="279" y="418"/>
              </a:cxn>
              <a:cxn ang="0">
                <a:pos x="248" y="456"/>
              </a:cxn>
              <a:cxn ang="0">
                <a:pos x="214" y="481"/>
              </a:cxn>
              <a:cxn ang="0">
                <a:pos x="164" y="511"/>
              </a:cxn>
              <a:cxn ang="0">
                <a:pos x="113" y="536"/>
              </a:cxn>
              <a:cxn ang="0">
                <a:pos x="71" y="547"/>
              </a:cxn>
              <a:cxn ang="0">
                <a:pos x="40" y="555"/>
              </a:cxn>
              <a:cxn ang="0">
                <a:pos x="17" y="570"/>
              </a:cxn>
              <a:cxn ang="0">
                <a:pos x="2" y="595"/>
              </a:cxn>
            </a:cxnLst>
            <a:rect l="0" t="0" r="r" b="b"/>
            <a:pathLst>
              <a:path w="885" h="626">
                <a:moveTo>
                  <a:pt x="303" y="626"/>
                </a:moveTo>
                <a:lnTo>
                  <a:pt x="303" y="601"/>
                </a:lnTo>
                <a:lnTo>
                  <a:pt x="303" y="601"/>
                </a:lnTo>
                <a:lnTo>
                  <a:pt x="305" y="595"/>
                </a:lnTo>
                <a:lnTo>
                  <a:pt x="305" y="587"/>
                </a:lnTo>
                <a:lnTo>
                  <a:pt x="305" y="582"/>
                </a:lnTo>
                <a:lnTo>
                  <a:pt x="305" y="576"/>
                </a:lnTo>
                <a:lnTo>
                  <a:pt x="305" y="568"/>
                </a:lnTo>
                <a:lnTo>
                  <a:pt x="307" y="563"/>
                </a:lnTo>
                <a:lnTo>
                  <a:pt x="309" y="557"/>
                </a:lnTo>
                <a:lnTo>
                  <a:pt x="315" y="553"/>
                </a:lnTo>
                <a:lnTo>
                  <a:pt x="315" y="553"/>
                </a:lnTo>
                <a:lnTo>
                  <a:pt x="321" y="547"/>
                </a:lnTo>
                <a:lnTo>
                  <a:pt x="328" y="544"/>
                </a:lnTo>
                <a:lnTo>
                  <a:pt x="336" y="538"/>
                </a:lnTo>
                <a:lnTo>
                  <a:pt x="343" y="532"/>
                </a:lnTo>
                <a:lnTo>
                  <a:pt x="351" y="526"/>
                </a:lnTo>
                <a:lnTo>
                  <a:pt x="359" y="523"/>
                </a:lnTo>
                <a:lnTo>
                  <a:pt x="366" y="517"/>
                </a:lnTo>
                <a:lnTo>
                  <a:pt x="374" y="511"/>
                </a:lnTo>
                <a:lnTo>
                  <a:pt x="384" y="507"/>
                </a:lnTo>
                <a:lnTo>
                  <a:pt x="393" y="502"/>
                </a:lnTo>
                <a:lnTo>
                  <a:pt x="401" y="498"/>
                </a:lnTo>
                <a:lnTo>
                  <a:pt x="408" y="496"/>
                </a:lnTo>
                <a:lnTo>
                  <a:pt x="418" y="492"/>
                </a:lnTo>
                <a:lnTo>
                  <a:pt x="425" y="490"/>
                </a:lnTo>
                <a:lnTo>
                  <a:pt x="435" y="488"/>
                </a:lnTo>
                <a:lnTo>
                  <a:pt x="443" y="488"/>
                </a:lnTo>
                <a:lnTo>
                  <a:pt x="443" y="488"/>
                </a:lnTo>
                <a:lnTo>
                  <a:pt x="443" y="488"/>
                </a:lnTo>
                <a:lnTo>
                  <a:pt x="445" y="488"/>
                </a:lnTo>
                <a:lnTo>
                  <a:pt x="446" y="488"/>
                </a:lnTo>
                <a:lnTo>
                  <a:pt x="448" y="488"/>
                </a:lnTo>
                <a:lnTo>
                  <a:pt x="450" y="488"/>
                </a:lnTo>
                <a:lnTo>
                  <a:pt x="452" y="488"/>
                </a:lnTo>
                <a:lnTo>
                  <a:pt x="456" y="488"/>
                </a:lnTo>
                <a:lnTo>
                  <a:pt x="460" y="488"/>
                </a:lnTo>
                <a:lnTo>
                  <a:pt x="460" y="488"/>
                </a:lnTo>
                <a:lnTo>
                  <a:pt x="462" y="488"/>
                </a:lnTo>
                <a:lnTo>
                  <a:pt x="464" y="488"/>
                </a:lnTo>
                <a:lnTo>
                  <a:pt x="469" y="486"/>
                </a:lnTo>
                <a:lnTo>
                  <a:pt x="477" y="484"/>
                </a:lnTo>
                <a:lnTo>
                  <a:pt x="485" y="482"/>
                </a:lnTo>
                <a:lnTo>
                  <a:pt x="494" y="482"/>
                </a:lnTo>
                <a:lnTo>
                  <a:pt x="506" y="481"/>
                </a:lnTo>
                <a:lnTo>
                  <a:pt x="515" y="477"/>
                </a:lnTo>
                <a:lnTo>
                  <a:pt x="527" y="475"/>
                </a:lnTo>
                <a:lnTo>
                  <a:pt x="536" y="473"/>
                </a:lnTo>
                <a:lnTo>
                  <a:pt x="546" y="471"/>
                </a:lnTo>
                <a:lnTo>
                  <a:pt x="555" y="467"/>
                </a:lnTo>
                <a:lnTo>
                  <a:pt x="563" y="465"/>
                </a:lnTo>
                <a:lnTo>
                  <a:pt x="570" y="463"/>
                </a:lnTo>
                <a:lnTo>
                  <a:pt x="576" y="463"/>
                </a:lnTo>
                <a:lnTo>
                  <a:pt x="578" y="461"/>
                </a:lnTo>
                <a:lnTo>
                  <a:pt x="578" y="461"/>
                </a:lnTo>
                <a:lnTo>
                  <a:pt x="582" y="458"/>
                </a:lnTo>
                <a:lnTo>
                  <a:pt x="586" y="452"/>
                </a:lnTo>
                <a:lnTo>
                  <a:pt x="590" y="446"/>
                </a:lnTo>
                <a:lnTo>
                  <a:pt x="593" y="442"/>
                </a:lnTo>
                <a:lnTo>
                  <a:pt x="595" y="437"/>
                </a:lnTo>
                <a:lnTo>
                  <a:pt x="599" y="433"/>
                </a:lnTo>
                <a:lnTo>
                  <a:pt x="605" y="429"/>
                </a:lnTo>
                <a:lnTo>
                  <a:pt x="610" y="425"/>
                </a:lnTo>
                <a:lnTo>
                  <a:pt x="610" y="425"/>
                </a:lnTo>
                <a:lnTo>
                  <a:pt x="614" y="423"/>
                </a:lnTo>
                <a:lnTo>
                  <a:pt x="620" y="423"/>
                </a:lnTo>
                <a:lnTo>
                  <a:pt x="624" y="421"/>
                </a:lnTo>
                <a:lnTo>
                  <a:pt x="630" y="419"/>
                </a:lnTo>
                <a:lnTo>
                  <a:pt x="633" y="419"/>
                </a:lnTo>
                <a:lnTo>
                  <a:pt x="639" y="418"/>
                </a:lnTo>
                <a:lnTo>
                  <a:pt x="643" y="418"/>
                </a:lnTo>
                <a:lnTo>
                  <a:pt x="649" y="416"/>
                </a:lnTo>
                <a:lnTo>
                  <a:pt x="652" y="414"/>
                </a:lnTo>
                <a:lnTo>
                  <a:pt x="656" y="414"/>
                </a:lnTo>
                <a:lnTo>
                  <a:pt x="662" y="412"/>
                </a:lnTo>
                <a:lnTo>
                  <a:pt x="666" y="410"/>
                </a:lnTo>
                <a:lnTo>
                  <a:pt x="670" y="406"/>
                </a:lnTo>
                <a:lnTo>
                  <a:pt x="673" y="404"/>
                </a:lnTo>
                <a:lnTo>
                  <a:pt x="677" y="400"/>
                </a:lnTo>
                <a:lnTo>
                  <a:pt x="681" y="397"/>
                </a:lnTo>
                <a:lnTo>
                  <a:pt x="681" y="397"/>
                </a:lnTo>
                <a:lnTo>
                  <a:pt x="683" y="391"/>
                </a:lnTo>
                <a:lnTo>
                  <a:pt x="685" y="385"/>
                </a:lnTo>
                <a:lnTo>
                  <a:pt x="685" y="379"/>
                </a:lnTo>
                <a:lnTo>
                  <a:pt x="683" y="374"/>
                </a:lnTo>
                <a:lnTo>
                  <a:pt x="683" y="368"/>
                </a:lnTo>
                <a:lnTo>
                  <a:pt x="683" y="362"/>
                </a:lnTo>
                <a:lnTo>
                  <a:pt x="683" y="355"/>
                </a:lnTo>
                <a:lnTo>
                  <a:pt x="687" y="349"/>
                </a:lnTo>
                <a:lnTo>
                  <a:pt x="744" y="334"/>
                </a:lnTo>
                <a:lnTo>
                  <a:pt x="763" y="313"/>
                </a:lnTo>
                <a:lnTo>
                  <a:pt x="763" y="313"/>
                </a:lnTo>
                <a:lnTo>
                  <a:pt x="769" y="313"/>
                </a:lnTo>
                <a:lnTo>
                  <a:pt x="773" y="311"/>
                </a:lnTo>
                <a:lnTo>
                  <a:pt x="776" y="311"/>
                </a:lnTo>
                <a:lnTo>
                  <a:pt x="780" y="313"/>
                </a:lnTo>
                <a:lnTo>
                  <a:pt x="784" y="313"/>
                </a:lnTo>
                <a:lnTo>
                  <a:pt x="788" y="313"/>
                </a:lnTo>
                <a:lnTo>
                  <a:pt x="792" y="313"/>
                </a:lnTo>
                <a:lnTo>
                  <a:pt x="797" y="313"/>
                </a:lnTo>
                <a:lnTo>
                  <a:pt x="797" y="313"/>
                </a:lnTo>
                <a:lnTo>
                  <a:pt x="801" y="313"/>
                </a:lnTo>
                <a:lnTo>
                  <a:pt x="807" y="315"/>
                </a:lnTo>
                <a:lnTo>
                  <a:pt x="811" y="315"/>
                </a:lnTo>
                <a:lnTo>
                  <a:pt x="815" y="315"/>
                </a:lnTo>
                <a:lnTo>
                  <a:pt x="818" y="316"/>
                </a:lnTo>
                <a:lnTo>
                  <a:pt x="822" y="316"/>
                </a:lnTo>
                <a:lnTo>
                  <a:pt x="826" y="318"/>
                </a:lnTo>
                <a:lnTo>
                  <a:pt x="830" y="318"/>
                </a:lnTo>
                <a:lnTo>
                  <a:pt x="834" y="318"/>
                </a:lnTo>
                <a:lnTo>
                  <a:pt x="837" y="318"/>
                </a:lnTo>
                <a:lnTo>
                  <a:pt x="841" y="320"/>
                </a:lnTo>
                <a:lnTo>
                  <a:pt x="847" y="320"/>
                </a:lnTo>
                <a:lnTo>
                  <a:pt x="851" y="320"/>
                </a:lnTo>
                <a:lnTo>
                  <a:pt x="855" y="318"/>
                </a:lnTo>
                <a:lnTo>
                  <a:pt x="858" y="318"/>
                </a:lnTo>
                <a:lnTo>
                  <a:pt x="864" y="316"/>
                </a:lnTo>
                <a:lnTo>
                  <a:pt x="864" y="316"/>
                </a:lnTo>
                <a:lnTo>
                  <a:pt x="866" y="315"/>
                </a:lnTo>
                <a:lnTo>
                  <a:pt x="870" y="313"/>
                </a:lnTo>
                <a:lnTo>
                  <a:pt x="872" y="309"/>
                </a:lnTo>
                <a:lnTo>
                  <a:pt x="874" y="305"/>
                </a:lnTo>
                <a:lnTo>
                  <a:pt x="876" y="301"/>
                </a:lnTo>
                <a:lnTo>
                  <a:pt x="878" y="297"/>
                </a:lnTo>
                <a:lnTo>
                  <a:pt x="881" y="294"/>
                </a:lnTo>
                <a:lnTo>
                  <a:pt x="885" y="290"/>
                </a:lnTo>
                <a:lnTo>
                  <a:pt x="885" y="290"/>
                </a:lnTo>
                <a:lnTo>
                  <a:pt x="881" y="284"/>
                </a:lnTo>
                <a:lnTo>
                  <a:pt x="878" y="276"/>
                </a:lnTo>
                <a:lnTo>
                  <a:pt x="872" y="269"/>
                </a:lnTo>
                <a:lnTo>
                  <a:pt x="868" y="261"/>
                </a:lnTo>
                <a:lnTo>
                  <a:pt x="864" y="254"/>
                </a:lnTo>
                <a:lnTo>
                  <a:pt x="860" y="246"/>
                </a:lnTo>
                <a:lnTo>
                  <a:pt x="858" y="234"/>
                </a:lnTo>
                <a:lnTo>
                  <a:pt x="858" y="225"/>
                </a:lnTo>
                <a:lnTo>
                  <a:pt x="858" y="225"/>
                </a:lnTo>
                <a:lnTo>
                  <a:pt x="858" y="219"/>
                </a:lnTo>
                <a:lnTo>
                  <a:pt x="858" y="215"/>
                </a:lnTo>
                <a:lnTo>
                  <a:pt x="858" y="212"/>
                </a:lnTo>
                <a:lnTo>
                  <a:pt x="858" y="206"/>
                </a:lnTo>
                <a:lnTo>
                  <a:pt x="860" y="202"/>
                </a:lnTo>
                <a:lnTo>
                  <a:pt x="860" y="198"/>
                </a:lnTo>
                <a:lnTo>
                  <a:pt x="862" y="192"/>
                </a:lnTo>
                <a:lnTo>
                  <a:pt x="862" y="189"/>
                </a:lnTo>
                <a:lnTo>
                  <a:pt x="864" y="185"/>
                </a:lnTo>
                <a:lnTo>
                  <a:pt x="864" y="181"/>
                </a:lnTo>
                <a:lnTo>
                  <a:pt x="866" y="175"/>
                </a:lnTo>
                <a:lnTo>
                  <a:pt x="866" y="171"/>
                </a:lnTo>
                <a:lnTo>
                  <a:pt x="866" y="166"/>
                </a:lnTo>
                <a:lnTo>
                  <a:pt x="866" y="162"/>
                </a:lnTo>
                <a:lnTo>
                  <a:pt x="868" y="156"/>
                </a:lnTo>
                <a:lnTo>
                  <a:pt x="868" y="152"/>
                </a:lnTo>
                <a:lnTo>
                  <a:pt x="868" y="152"/>
                </a:lnTo>
                <a:lnTo>
                  <a:pt x="866" y="141"/>
                </a:lnTo>
                <a:lnTo>
                  <a:pt x="866" y="131"/>
                </a:lnTo>
                <a:lnTo>
                  <a:pt x="862" y="122"/>
                </a:lnTo>
                <a:lnTo>
                  <a:pt x="858" y="116"/>
                </a:lnTo>
                <a:lnTo>
                  <a:pt x="855" y="109"/>
                </a:lnTo>
                <a:lnTo>
                  <a:pt x="851" y="103"/>
                </a:lnTo>
                <a:lnTo>
                  <a:pt x="845" y="97"/>
                </a:lnTo>
                <a:lnTo>
                  <a:pt x="841" y="91"/>
                </a:lnTo>
                <a:lnTo>
                  <a:pt x="836" y="88"/>
                </a:lnTo>
                <a:lnTo>
                  <a:pt x="830" y="84"/>
                </a:lnTo>
                <a:lnTo>
                  <a:pt x="824" y="78"/>
                </a:lnTo>
                <a:lnTo>
                  <a:pt x="818" y="74"/>
                </a:lnTo>
                <a:lnTo>
                  <a:pt x="813" y="70"/>
                </a:lnTo>
                <a:lnTo>
                  <a:pt x="807" y="67"/>
                </a:lnTo>
                <a:lnTo>
                  <a:pt x="803" y="63"/>
                </a:lnTo>
                <a:lnTo>
                  <a:pt x="799" y="57"/>
                </a:lnTo>
                <a:lnTo>
                  <a:pt x="799" y="57"/>
                </a:lnTo>
                <a:lnTo>
                  <a:pt x="797" y="59"/>
                </a:lnTo>
                <a:lnTo>
                  <a:pt x="794" y="59"/>
                </a:lnTo>
                <a:lnTo>
                  <a:pt x="792" y="61"/>
                </a:lnTo>
                <a:lnTo>
                  <a:pt x="790" y="63"/>
                </a:lnTo>
                <a:lnTo>
                  <a:pt x="788" y="63"/>
                </a:lnTo>
                <a:lnTo>
                  <a:pt x="784" y="65"/>
                </a:lnTo>
                <a:lnTo>
                  <a:pt x="782" y="65"/>
                </a:lnTo>
                <a:lnTo>
                  <a:pt x="778" y="65"/>
                </a:lnTo>
                <a:lnTo>
                  <a:pt x="778" y="65"/>
                </a:lnTo>
                <a:lnTo>
                  <a:pt x="773" y="65"/>
                </a:lnTo>
                <a:lnTo>
                  <a:pt x="767" y="63"/>
                </a:lnTo>
                <a:lnTo>
                  <a:pt x="763" y="61"/>
                </a:lnTo>
                <a:lnTo>
                  <a:pt x="757" y="59"/>
                </a:lnTo>
                <a:lnTo>
                  <a:pt x="754" y="55"/>
                </a:lnTo>
                <a:lnTo>
                  <a:pt x="748" y="53"/>
                </a:lnTo>
                <a:lnTo>
                  <a:pt x="744" y="49"/>
                </a:lnTo>
                <a:lnTo>
                  <a:pt x="738" y="47"/>
                </a:lnTo>
                <a:lnTo>
                  <a:pt x="738" y="47"/>
                </a:lnTo>
                <a:lnTo>
                  <a:pt x="727" y="44"/>
                </a:lnTo>
                <a:lnTo>
                  <a:pt x="717" y="42"/>
                </a:lnTo>
                <a:lnTo>
                  <a:pt x="710" y="40"/>
                </a:lnTo>
                <a:lnTo>
                  <a:pt x="700" y="40"/>
                </a:lnTo>
                <a:lnTo>
                  <a:pt x="693" y="38"/>
                </a:lnTo>
                <a:lnTo>
                  <a:pt x="687" y="38"/>
                </a:lnTo>
                <a:lnTo>
                  <a:pt x="679" y="38"/>
                </a:lnTo>
                <a:lnTo>
                  <a:pt x="673" y="38"/>
                </a:lnTo>
                <a:lnTo>
                  <a:pt x="668" y="36"/>
                </a:lnTo>
                <a:lnTo>
                  <a:pt x="664" y="34"/>
                </a:lnTo>
                <a:lnTo>
                  <a:pt x="658" y="32"/>
                </a:lnTo>
                <a:lnTo>
                  <a:pt x="654" y="28"/>
                </a:lnTo>
                <a:lnTo>
                  <a:pt x="651" y="25"/>
                </a:lnTo>
                <a:lnTo>
                  <a:pt x="647" y="19"/>
                </a:lnTo>
                <a:lnTo>
                  <a:pt x="643" y="9"/>
                </a:lnTo>
                <a:lnTo>
                  <a:pt x="641" y="0"/>
                </a:lnTo>
                <a:lnTo>
                  <a:pt x="641" y="0"/>
                </a:lnTo>
                <a:lnTo>
                  <a:pt x="630" y="4"/>
                </a:lnTo>
                <a:lnTo>
                  <a:pt x="620" y="9"/>
                </a:lnTo>
                <a:lnTo>
                  <a:pt x="610" y="17"/>
                </a:lnTo>
                <a:lnTo>
                  <a:pt x="605" y="25"/>
                </a:lnTo>
                <a:lnTo>
                  <a:pt x="599" y="32"/>
                </a:lnTo>
                <a:lnTo>
                  <a:pt x="591" y="42"/>
                </a:lnTo>
                <a:lnTo>
                  <a:pt x="586" y="53"/>
                </a:lnTo>
                <a:lnTo>
                  <a:pt x="578" y="63"/>
                </a:lnTo>
                <a:lnTo>
                  <a:pt x="578" y="63"/>
                </a:lnTo>
                <a:lnTo>
                  <a:pt x="572" y="78"/>
                </a:lnTo>
                <a:lnTo>
                  <a:pt x="567" y="91"/>
                </a:lnTo>
                <a:lnTo>
                  <a:pt x="559" y="103"/>
                </a:lnTo>
                <a:lnTo>
                  <a:pt x="551" y="112"/>
                </a:lnTo>
                <a:lnTo>
                  <a:pt x="542" y="122"/>
                </a:lnTo>
                <a:lnTo>
                  <a:pt x="532" y="130"/>
                </a:lnTo>
                <a:lnTo>
                  <a:pt x="523" y="135"/>
                </a:lnTo>
                <a:lnTo>
                  <a:pt x="513" y="143"/>
                </a:lnTo>
                <a:lnTo>
                  <a:pt x="502" y="149"/>
                </a:lnTo>
                <a:lnTo>
                  <a:pt x="488" y="152"/>
                </a:lnTo>
                <a:lnTo>
                  <a:pt x="477" y="158"/>
                </a:lnTo>
                <a:lnTo>
                  <a:pt x="462" y="162"/>
                </a:lnTo>
                <a:lnTo>
                  <a:pt x="448" y="168"/>
                </a:lnTo>
                <a:lnTo>
                  <a:pt x="433" y="171"/>
                </a:lnTo>
                <a:lnTo>
                  <a:pt x="420" y="177"/>
                </a:lnTo>
                <a:lnTo>
                  <a:pt x="403" y="183"/>
                </a:lnTo>
                <a:lnTo>
                  <a:pt x="403" y="183"/>
                </a:lnTo>
                <a:lnTo>
                  <a:pt x="395" y="187"/>
                </a:lnTo>
                <a:lnTo>
                  <a:pt x="389" y="191"/>
                </a:lnTo>
                <a:lnTo>
                  <a:pt x="382" y="196"/>
                </a:lnTo>
                <a:lnTo>
                  <a:pt x="376" y="202"/>
                </a:lnTo>
                <a:lnTo>
                  <a:pt x="370" y="208"/>
                </a:lnTo>
                <a:lnTo>
                  <a:pt x="364" y="215"/>
                </a:lnTo>
                <a:lnTo>
                  <a:pt x="361" y="221"/>
                </a:lnTo>
                <a:lnTo>
                  <a:pt x="355" y="229"/>
                </a:lnTo>
                <a:lnTo>
                  <a:pt x="351" y="236"/>
                </a:lnTo>
                <a:lnTo>
                  <a:pt x="347" y="244"/>
                </a:lnTo>
                <a:lnTo>
                  <a:pt x="343" y="252"/>
                </a:lnTo>
                <a:lnTo>
                  <a:pt x="340" y="259"/>
                </a:lnTo>
                <a:lnTo>
                  <a:pt x="334" y="267"/>
                </a:lnTo>
                <a:lnTo>
                  <a:pt x="330" y="275"/>
                </a:lnTo>
                <a:lnTo>
                  <a:pt x="326" y="280"/>
                </a:lnTo>
                <a:lnTo>
                  <a:pt x="321" y="288"/>
                </a:lnTo>
                <a:lnTo>
                  <a:pt x="321" y="288"/>
                </a:lnTo>
                <a:lnTo>
                  <a:pt x="317" y="292"/>
                </a:lnTo>
                <a:lnTo>
                  <a:pt x="313" y="295"/>
                </a:lnTo>
                <a:lnTo>
                  <a:pt x="309" y="301"/>
                </a:lnTo>
                <a:lnTo>
                  <a:pt x="305" y="307"/>
                </a:lnTo>
                <a:lnTo>
                  <a:pt x="301" y="311"/>
                </a:lnTo>
                <a:lnTo>
                  <a:pt x="298" y="318"/>
                </a:lnTo>
                <a:lnTo>
                  <a:pt x="294" y="324"/>
                </a:lnTo>
                <a:lnTo>
                  <a:pt x="290" y="330"/>
                </a:lnTo>
                <a:lnTo>
                  <a:pt x="286" y="336"/>
                </a:lnTo>
                <a:lnTo>
                  <a:pt x="282" y="343"/>
                </a:lnTo>
                <a:lnTo>
                  <a:pt x="279" y="349"/>
                </a:lnTo>
                <a:lnTo>
                  <a:pt x="277" y="355"/>
                </a:lnTo>
                <a:lnTo>
                  <a:pt x="275" y="362"/>
                </a:lnTo>
                <a:lnTo>
                  <a:pt x="273" y="370"/>
                </a:lnTo>
                <a:lnTo>
                  <a:pt x="271" y="378"/>
                </a:lnTo>
                <a:lnTo>
                  <a:pt x="271" y="383"/>
                </a:lnTo>
                <a:lnTo>
                  <a:pt x="271" y="383"/>
                </a:lnTo>
                <a:lnTo>
                  <a:pt x="271" y="387"/>
                </a:lnTo>
                <a:lnTo>
                  <a:pt x="273" y="389"/>
                </a:lnTo>
                <a:lnTo>
                  <a:pt x="273" y="391"/>
                </a:lnTo>
                <a:lnTo>
                  <a:pt x="275" y="393"/>
                </a:lnTo>
                <a:lnTo>
                  <a:pt x="277" y="395"/>
                </a:lnTo>
                <a:lnTo>
                  <a:pt x="279" y="399"/>
                </a:lnTo>
                <a:lnTo>
                  <a:pt x="279" y="402"/>
                </a:lnTo>
                <a:lnTo>
                  <a:pt x="279" y="406"/>
                </a:lnTo>
                <a:lnTo>
                  <a:pt x="279" y="406"/>
                </a:lnTo>
                <a:lnTo>
                  <a:pt x="279" y="418"/>
                </a:lnTo>
                <a:lnTo>
                  <a:pt x="275" y="427"/>
                </a:lnTo>
                <a:lnTo>
                  <a:pt x="269" y="437"/>
                </a:lnTo>
                <a:lnTo>
                  <a:pt x="263" y="442"/>
                </a:lnTo>
                <a:lnTo>
                  <a:pt x="256" y="450"/>
                </a:lnTo>
                <a:lnTo>
                  <a:pt x="248" y="456"/>
                </a:lnTo>
                <a:lnTo>
                  <a:pt x="240" y="461"/>
                </a:lnTo>
                <a:lnTo>
                  <a:pt x="231" y="467"/>
                </a:lnTo>
                <a:lnTo>
                  <a:pt x="231" y="467"/>
                </a:lnTo>
                <a:lnTo>
                  <a:pt x="223" y="473"/>
                </a:lnTo>
                <a:lnTo>
                  <a:pt x="214" y="481"/>
                </a:lnTo>
                <a:lnTo>
                  <a:pt x="204" y="486"/>
                </a:lnTo>
                <a:lnTo>
                  <a:pt x="195" y="492"/>
                </a:lnTo>
                <a:lnTo>
                  <a:pt x="185" y="500"/>
                </a:lnTo>
                <a:lnTo>
                  <a:pt x="176" y="505"/>
                </a:lnTo>
                <a:lnTo>
                  <a:pt x="164" y="511"/>
                </a:lnTo>
                <a:lnTo>
                  <a:pt x="155" y="517"/>
                </a:lnTo>
                <a:lnTo>
                  <a:pt x="143" y="523"/>
                </a:lnTo>
                <a:lnTo>
                  <a:pt x="134" y="526"/>
                </a:lnTo>
                <a:lnTo>
                  <a:pt x="122" y="532"/>
                </a:lnTo>
                <a:lnTo>
                  <a:pt x="113" y="536"/>
                </a:lnTo>
                <a:lnTo>
                  <a:pt x="101" y="540"/>
                </a:lnTo>
                <a:lnTo>
                  <a:pt x="92" y="542"/>
                </a:lnTo>
                <a:lnTo>
                  <a:pt x="80" y="545"/>
                </a:lnTo>
                <a:lnTo>
                  <a:pt x="71" y="547"/>
                </a:lnTo>
                <a:lnTo>
                  <a:pt x="71" y="547"/>
                </a:lnTo>
                <a:lnTo>
                  <a:pt x="63" y="549"/>
                </a:lnTo>
                <a:lnTo>
                  <a:pt x="57" y="549"/>
                </a:lnTo>
                <a:lnTo>
                  <a:pt x="52" y="551"/>
                </a:lnTo>
                <a:lnTo>
                  <a:pt x="46" y="553"/>
                </a:lnTo>
                <a:lnTo>
                  <a:pt x="40" y="555"/>
                </a:lnTo>
                <a:lnTo>
                  <a:pt x="34" y="557"/>
                </a:lnTo>
                <a:lnTo>
                  <a:pt x="29" y="561"/>
                </a:lnTo>
                <a:lnTo>
                  <a:pt x="25" y="563"/>
                </a:lnTo>
                <a:lnTo>
                  <a:pt x="21" y="566"/>
                </a:lnTo>
                <a:lnTo>
                  <a:pt x="17" y="570"/>
                </a:lnTo>
                <a:lnTo>
                  <a:pt x="13" y="574"/>
                </a:lnTo>
                <a:lnTo>
                  <a:pt x="10" y="578"/>
                </a:lnTo>
                <a:lnTo>
                  <a:pt x="6" y="584"/>
                </a:lnTo>
                <a:lnTo>
                  <a:pt x="4" y="589"/>
                </a:lnTo>
                <a:lnTo>
                  <a:pt x="2" y="595"/>
                </a:lnTo>
                <a:lnTo>
                  <a:pt x="0" y="601"/>
                </a:lnTo>
                <a:lnTo>
                  <a:pt x="309" y="626"/>
                </a:lnTo>
                <a:lnTo>
                  <a:pt x="303" y="626"/>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1" name="Freeform 44">
            <a:extLst>
              <a:ext uri="{FF2B5EF4-FFF2-40B4-BE49-F238E27FC236}">
                <a16:creationId xmlns:a16="http://schemas.microsoft.com/office/drawing/2014/main" xmlns="" id="{DB650744-0E4C-4686-BCDE-BDDEE759170E}"/>
              </a:ext>
            </a:extLst>
          </p:cNvPr>
          <p:cNvSpPr>
            <a:spLocks/>
          </p:cNvSpPr>
          <p:nvPr/>
        </p:nvSpPr>
        <p:spPr bwMode="auto">
          <a:xfrm>
            <a:off x="1016987" y="1863969"/>
            <a:ext cx="1110762" cy="975946"/>
          </a:xfrm>
          <a:custGeom>
            <a:avLst/>
            <a:gdLst/>
            <a:ahLst/>
            <a:cxnLst>
              <a:cxn ang="0">
                <a:pos x="639" y="1230"/>
              </a:cxn>
              <a:cxn ang="0">
                <a:pos x="649" y="1266"/>
              </a:cxn>
              <a:cxn ang="0">
                <a:pos x="670" y="1278"/>
              </a:cxn>
              <a:cxn ang="0">
                <a:pos x="718" y="1318"/>
              </a:cxn>
              <a:cxn ang="0">
                <a:pos x="794" y="1366"/>
              </a:cxn>
              <a:cxn ang="0">
                <a:pos x="786" y="1394"/>
              </a:cxn>
              <a:cxn ang="0">
                <a:pos x="796" y="1411"/>
              </a:cxn>
              <a:cxn ang="0">
                <a:pos x="1469" y="1051"/>
              </a:cxn>
              <a:cxn ang="0">
                <a:pos x="1442" y="1015"/>
              </a:cxn>
              <a:cxn ang="0">
                <a:pos x="1401" y="982"/>
              </a:cxn>
              <a:cxn ang="0">
                <a:pos x="1364" y="978"/>
              </a:cxn>
              <a:cxn ang="0">
                <a:pos x="1347" y="959"/>
              </a:cxn>
              <a:cxn ang="0">
                <a:pos x="1326" y="919"/>
              </a:cxn>
              <a:cxn ang="0">
                <a:pos x="1292" y="854"/>
              </a:cxn>
              <a:cxn ang="0">
                <a:pos x="1324" y="818"/>
              </a:cxn>
              <a:cxn ang="0">
                <a:pos x="1324" y="776"/>
              </a:cxn>
              <a:cxn ang="0">
                <a:pos x="1334" y="736"/>
              </a:cxn>
              <a:cxn ang="0">
                <a:pos x="1334" y="698"/>
              </a:cxn>
              <a:cxn ang="0">
                <a:pos x="1334" y="652"/>
              </a:cxn>
              <a:cxn ang="0">
                <a:pos x="1322" y="585"/>
              </a:cxn>
              <a:cxn ang="0">
                <a:pos x="1294" y="520"/>
              </a:cxn>
              <a:cxn ang="0">
                <a:pos x="1277" y="442"/>
              </a:cxn>
              <a:cxn ang="0">
                <a:pos x="1250" y="381"/>
              </a:cxn>
              <a:cxn ang="0">
                <a:pos x="1198" y="314"/>
              </a:cxn>
              <a:cxn ang="0">
                <a:pos x="1175" y="248"/>
              </a:cxn>
              <a:cxn ang="0">
                <a:pos x="1221" y="190"/>
              </a:cxn>
              <a:cxn ang="0">
                <a:pos x="1248" y="131"/>
              </a:cxn>
              <a:cxn ang="0">
                <a:pos x="1257" y="47"/>
              </a:cxn>
              <a:cxn ang="0">
                <a:pos x="1267" y="11"/>
              </a:cxn>
              <a:cxn ang="0">
                <a:pos x="1223" y="2"/>
              </a:cxn>
              <a:cxn ang="0">
                <a:pos x="1193" y="5"/>
              </a:cxn>
              <a:cxn ang="0">
                <a:pos x="1156" y="13"/>
              </a:cxn>
              <a:cxn ang="0">
                <a:pos x="1124" y="5"/>
              </a:cxn>
              <a:cxn ang="0">
                <a:pos x="1088" y="30"/>
              </a:cxn>
              <a:cxn ang="0">
                <a:pos x="1034" y="28"/>
              </a:cxn>
              <a:cxn ang="0">
                <a:pos x="876" y="17"/>
              </a:cxn>
              <a:cxn ang="0">
                <a:pos x="758" y="38"/>
              </a:cxn>
              <a:cxn ang="0">
                <a:pos x="702" y="61"/>
              </a:cxn>
              <a:cxn ang="0">
                <a:pos x="678" y="68"/>
              </a:cxn>
              <a:cxn ang="0">
                <a:pos x="634" y="76"/>
              </a:cxn>
              <a:cxn ang="0">
                <a:pos x="573" y="114"/>
              </a:cxn>
              <a:cxn ang="0">
                <a:pos x="534" y="118"/>
              </a:cxn>
              <a:cxn ang="0">
                <a:pos x="540" y="131"/>
              </a:cxn>
              <a:cxn ang="0">
                <a:pos x="563" y="175"/>
              </a:cxn>
              <a:cxn ang="0">
                <a:pos x="561" y="219"/>
              </a:cxn>
              <a:cxn ang="0">
                <a:pos x="555" y="257"/>
              </a:cxn>
              <a:cxn ang="0">
                <a:pos x="578" y="322"/>
              </a:cxn>
              <a:cxn ang="0">
                <a:pos x="563" y="353"/>
              </a:cxn>
              <a:cxn ang="0">
                <a:pos x="531" y="356"/>
              </a:cxn>
              <a:cxn ang="0">
                <a:pos x="494" y="351"/>
              </a:cxn>
              <a:cxn ang="0">
                <a:pos x="460" y="351"/>
              </a:cxn>
              <a:cxn ang="0">
                <a:pos x="382" y="423"/>
              </a:cxn>
              <a:cxn ang="0">
                <a:pos x="353" y="452"/>
              </a:cxn>
              <a:cxn ang="0">
                <a:pos x="311" y="461"/>
              </a:cxn>
              <a:cxn ang="0">
                <a:pos x="279" y="496"/>
              </a:cxn>
              <a:cxn ang="0">
                <a:pos x="224" y="513"/>
              </a:cxn>
              <a:cxn ang="0">
                <a:pos x="157" y="526"/>
              </a:cxn>
              <a:cxn ang="0">
                <a:pos x="140" y="526"/>
              </a:cxn>
              <a:cxn ang="0">
                <a:pos x="71" y="549"/>
              </a:cxn>
              <a:cxn ang="0">
                <a:pos x="12" y="591"/>
              </a:cxn>
              <a:cxn ang="0">
                <a:pos x="6" y="664"/>
              </a:cxn>
            </a:cxnLst>
            <a:rect l="0" t="0" r="r" b="b"/>
            <a:pathLst>
              <a:path w="1477" h="1415">
                <a:moveTo>
                  <a:pt x="239" y="898"/>
                </a:moveTo>
                <a:lnTo>
                  <a:pt x="615" y="1213"/>
                </a:lnTo>
                <a:lnTo>
                  <a:pt x="615" y="1213"/>
                </a:lnTo>
                <a:lnTo>
                  <a:pt x="617" y="1219"/>
                </a:lnTo>
                <a:lnTo>
                  <a:pt x="620" y="1223"/>
                </a:lnTo>
                <a:lnTo>
                  <a:pt x="624" y="1224"/>
                </a:lnTo>
                <a:lnTo>
                  <a:pt x="630" y="1226"/>
                </a:lnTo>
                <a:lnTo>
                  <a:pt x="634" y="1228"/>
                </a:lnTo>
                <a:lnTo>
                  <a:pt x="639" y="1230"/>
                </a:lnTo>
                <a:lnTo>
                  <a:pt x="643" y="1232"/>
                </a:lnTo>
                <a:lnTo>
                  <a:pt x="647" y="1238"/>
                </a:lnTo>
                <a:lnTo>
                  <a:pt x="647" y="1238"/>
                </a:lnTo>
                <a:lnTo>
                  <a:pt x="649" y="1243"/>
                </a:lnTo>
                <a:lnTo>
                  <a:pt x="649" y="1247"/>
                </a:lnTo>
                <a:lnTo>
                  <a:pt x="649" y="1253"/>
                </a:lnTo>
                <a:lnTo>
                  <a:pt x="649" y="1257"/>
                </a:lnTo>
                <a:lnTo>
                  <a:pt x="647" y="1261"/>
                </a:lnTo>
                <a:lnTo>
                  <a:pt x="649" y="1266"/>
                </a:lnTo>
                <a:lnTo>
                  <a:pt x="649" y="1270"/>
                </a:lnTo>
                <a:lnTo>
                  <a:pt x="653" y="1272"/>
                </a:lnTo>
                <a:lnTo>
                  <a:pt x="653" y="1272"/>
                </a:lnTo>
                <a:lnTo>
                  <a:pt x="655" y="1274"/>
                </a:lnTo>
                <a:lnTo>
                  <a:pt x="657" y="1276"/>
                </a:lnTo>
                <a:lnTo>
                  <a:pt x="660" y="1276"/>
                </a:lnTo>
                <a:lnTo>
                  <a:pt x="662" y="1278"/>
                </a:lnTo>
                <a:lnTo>
                  <a:pt x="666" y="1278"/>
                </a:lnTo>
                <a:lnTo>
                  <a:pt x="670" y="1278"/>
                </a:lnTo>
                <a:lnTo>
                  <a:pt x="674" y="1280"/>
                </a:lnTo>
                <a:lnTo>
                  <a:pt x="678" y="1280"/>
                </a:lnTo>
                <a:lnTo>
                  <a:pt x="678" y="1280"/>
                </a:lnTo>
                <a:lnTo>
                  <a:pt x="679" y="1289"/>
                </a:lnTo>
                <a:lnTo>
                  <a:pt x="683" y="1297"/>
                </a:lnTo>
                <a:lnTo>
                  <a:pt x="691" y="1305"/>
                </a:lnTo>
                <a:lnTo>
                  <a:pt x="699" y="1310"/>
                </a:lnTo>
                <a:lnTo>
                  <a:pt x="708" y="1314"/>
                </a:lnTo>
                <a:lnTo>
                  <a:pt x="718" y="1318"/>
                </a:lnTo>
                <a:lnTo>
                  <a:pt x="729" y="1322"/>
                </a:lnTo>
                <a:lnTo>
                  <a:pt x="739" y="1324"/>
                </a:lnTo>
                <a:lnTo>
                  <a:pt x="750" y="1327"/>
                </a:lnTo>
                <a:lnTo>
                  <a:pt x="760" y="1331"/>
                </a:lnTo>
                <a:lnTo>
                  <a:pt x="769" y="1335"/>
                </a:lnTo>
                <a:lnTo>
                  <a:pt x="777" y="1341"/>
                </a:lnTo>
                <a:lnTo>
                  <a:pt x="784" y="1347"/>
                </a:lnTo>
                <a:lnTo>
                  <a:pt x="790" y="1356"/>
                </a:lnTo>
                <a:lnTo>
                  <a:pt x="794" y="1366"/>
                </a:lnTo>
                <a:lnTo>
                  <a:pt x="796" y="1379"/>
                </a:lnTo>
                <a:lnTo>
                  <a:pt x="796" y="1379"/>
                </a:lnTo>
                <a:lnTo>
                  <a:pt x="794" y="1383"/>
                </a:lnTo>
                <a:lnTo>
                  <a:pt x="794" y="1385"/>
                </a:lnTo>
                <a:lnTo>
                  <a:pt x="792" y="1387"/>
                </a:lnTo>
                <a:lnTo>
                  <a:pt x="790" y="1387"/>
                </a:lnTo>
                <a:lnTo>
                  <a:pt x="788" y="1388"/>
                </a:lnTo>
                <a:lnTo>
                  <a:pt x="786" y="1390"/>
                </a:lnTo>
                <a:lnTo>
                  <a:pt x="786" y="1394"/>
                </a:lnTo>
                <a:lnTo>
                  <a:pt x="786" y="1396"/>
                </a:lnTo>
                <a:lnTo>
                  <a:pt x="786" y="1396"/>
                </a:lnTo>
                <a:lnTo>
                  <a:pt x="786" y="1400"/>
                </a:lnTo>
                <a:lnTo>
                  <a:pt x="786" y="1402"/>
                </a:lnTo>
                <a:lnTo>
                  <a:pt x="788" y="1404"/>
                </a:lnTo>
                <a:lnTo>
                  <a:pt x="790" y="1406"/>
                </a:lnTo>
                <a:lnTo>
                  <a:pt x="792" y="1408"/>
                </a:lnTo>
                <a:lnTo>
                  <a:pt x="794" y="1409"/>
                </a:lnTo>
                <a:lnTo>
                  <a:pt x="796" y="1411"/>
                </a:lnTo>
                <a:lnTo>
                  <a:pt x="798" y="1415"/>
                </a:lnTo>
                <a:lnTo>
                  <a:pt x="996" y="1379"/>
                </a:lnTo>
                <a:lnTo>
                  <a:pt x="1133" y="1264"/>
                </a:lnTo>
                <a:lnTo>
                  <a:pt x="1477" y="1070"/>
                </a:lnTo>
                <a:lnTo>
                  <a:pt x="1477" y="1070"/>
                </a:lnTo>
                <a:lnTo>
                  <a:pt x="1475" y="1064"/>
                </a:lnTo>
                <a:lnTo>
                  <a:pt x="1473" y="1058"/>
                </a:lnTo>
                <a:lnTo>
                  <a:pt x="1471" y="1055"/>
                </a:lnTo>
                <a:lnTo>
                  <a:pt x="1469" y="1051"/>
                </a:lnTo>
                <a:lnTo>
                  <a:pt x="1465" y="1045"/>
                </a:lnTo>
                <a:lnTo>
                  <a:pt x="1462" y="1041"/>
                </a:lnTo>
                <a:lnTo>
                  <a:pt x="1460" y="1037"/>
                </a:lnTo>
                <a:lnTo>
                  <a:pt x="1456" y="1034"/>
                </a:lnTo>
                <a:lnTo>
                  <a:pt x="1452" y="1032"/>
                </a:lnTo>
                <a:lnTo>
                  <a:pt x="1450" y="1028"/>
                </a:lnTo>
                <a:lnTo>
                  <a:pt x="1446" y="1024"/>
                </a:lnTo>
                <a:lnTo>
                  <a:pt x="1444" y="1018"/>
                </a:lnTo>
                <a:lnTo>
                  <a:pt x="1442" y="1015"/>
                </a:lnTo>
                <a:lnTo>
                  <a:pt x="1441" y="1009"/>
                </a:lnTo>
                <a:lnTo>
                  <a:pt x="1439" y="1005"/>
                </a:lnTo>
                <a:lnTo>
                  <a:pt x="1439" y="999"/>
                </a:lnTo>
                <a:lnTo>
                  <a:pt x="1439" y="999"/>
                </a:lnTo>
                <a:lnTo>
                  <a:pt x="1429" y="997"/>
                </a:lnTo>
                <a:lnTo>
                  <a:pt x="1421" y="994"/>
                </a:lnTo>
                <a:lnTo>
                  <a:pt x="1414" y="990"/>
                </a:lnTo>
                <a:lnTo>
                  <a:pt x="1408" y="986"/>
                </a:lnTo>
                <a:lnTo>
                  <a:pt x="1401" y="982"/>
                </a:lnTo>
                <a:lnTo>
                  <a:pt x="1393" y="978"/>
                </a:lnTo>
                <a:lnTo>
                  <a:pt x="1385" y="976"/>
                </a:lnTo>
                <a:lnTo>
                  <a:pt x="1376" y="974"/>
                </a:lnTo>
                <a:lnTo>
                  <a:pt x="1376" y="974"/>
                </a:lnTo>
                <a:lnTo>
                  <a:pt x="1374" y="974"/>
                </a:lnTo>
                <a:lnTo>
                  <a:pt x="1372" y="976"/>
                </a:lnTo>
                <a:lnTo>
                  <a:pt x="1368" y="976"/>
                </a:lnTo>
                <a:lnTo>
                  <a:pt x="1366" y="978"/>
                </a:lnTo>
                <a:lnTo>
                  <a:pt x="1364" y="978"/>
                </a:lnTo>
                <a:lnTo>
                  <a:pt x="1360" y="978"/>
                </a:lnTo>
                <a:lnTo>
                  <a:pt x="1359" y="978"/>
                </a:lnTo>
                <a:lnTo>
                  <a:pt x="1357" y="978"/>
                </a:lnTo>
                <a:lnTo>
                  <a:pt x="1357" y="978"/>
                </a:lnTo>
                <a:lnTo>
                  <a:pt x="1353" y="974"/>
                </a:lnTo>
                <a:lnTo>
                  <a:pt x="1351" y="971"/>
                </a:lnTo>
                <a:lnTo>
                  <a:pt x="1349" y="967"/>
                </a:lnTo>
                <a:lnTo>
                  <a:pt x="1349" y="963"/>
                </a:lnTo>
                <a:lnTo>
                  <a:pt x="1347" y="959"/>
                </a:lnTo>
                <a:lnTo>
                  <a:pt x="1347" y="955"/>
                </a:lnTo>
                <a:lnTo>
                  <a:pt x="1345" y="952"/>
                </a:lnTo>
                <a:lnTo>
                  <a:pt x="1343" y="948"/>
                </a:lnTo>
                <a:lnTo>
                  <a:pt x="1343" y="948"/>
                </a:lnTo>
                <a:lnTo>
                  <a:pt x="1341" y="944"/>
                </a:lnTo>
                <a:lnTo>
                  <a:pt x="1338" y="938"/>
                </a:lnTo>
                <a:lnTo>
                  <a:pt x="1334" y="933"/>
                </a:lnTo>
                <a:lnTo>
                  <a:pt x="1330" y="925"/>
                </a:lnTo>
                <a:lnTo>
                  <a:pt x="1326" y="919"/>
                </a:lnTo>
                <a:lnTo>
                  <a:pt x="1322" y="912"/>
                </a:lnTo>
                <a:lnTo>
                  <a:pt x="1317" y="904"/>
                </a:lnTo>
                <a:lnTo>
                  <a:pt x="1313" y="896"/>
                </a:lnTo>
                <a:lnTo>
                  <a:pt x="1309" y="889"/>
                </a:lnTo>
                <a:lnTo>
                  <a:pt x="1305" y="881"/>
                </a:lnTo>
                <a:lnTo>
                  <a:pt x="1301" y="873"/>
                </a:lnTo>
                <a:lnTo>
                  <a:pt x="1298" y="868"/>
                </a:lnTo>
                <a:lnTo>
                  <a:pt x="1294" y="860"/>
                </a:lnTo>
                <a:lnTo>
                  <a:pt x="1292" y="854"/>
                </a:lnTo>
                <a:lnTo>
                  <a:pt x="1292" y="850"/>
                </a:lnTo>
                <a:lnTo>
                  <a:pt x="1290" y="845"/>
                </a:lnTo>
                <a:lnTo>
                  <a:pt x="1290" y="845"/>
                </a:lnTo>
                <a:lnTo>
                  <a:pt x="1292" y="839"/>
                </a:lnTo>
                <a:lnTo>
                  <a:pt x="1296" y="833"/>
                </a:lnTo>
                <a:lnTo>
                  <a:pt x="1301" y="830"/>
                </a:lnTo>
                <a:lnTo>
                  <a:pt x="1309" y="826"/>
                </a:lnTo>
                <a:lnTo>
                  <a:pt x="1317" y="822"/>
                </a:lnTo>
                <a:lnTo>
                  <a:pt x="1324" y="818"/>
                </a:lnTo>
                <a:lnTo>
                  <a:pt x="1330" y="812"/>
                </a:lnTo>
                <a:lnTo>
                  <a:pt x="1334" y="807"/>
                </a:lnTo>
                <a:lnTo>
                  <a:pt x="1334" y="807"/>
                </a:lnTo>
                <a:lnTo>
                  <a:pt x="1334" y="801"/>
                </a:lnTo>
                <a:lnTo>
                  <a:pt x="1332" y="795"/>
                </a:lnTo>
                <a:lnTo>
                  <a:pt x="1330" y="789"/>
                </a:lnTo>
                <a:lnTo>
                  <a:pt x="1328" y="786"/>
                </a:lnTo>
                <a:lnTo>
                  <a:pt x="1326" y="782"/>
                </a:lnTo>
                <a:lnTo>
                  <a:pt x="1324" y="776"/>
                </a:lnTo>
                <a:lnTo>
                  <a:pt x="1324" y="770"/>
                </a:lnTo>
                <a:lnTo>
                  <a:pt x="1322" y="765"/>
                </a:lnTo>
                <a:lnTo>
                  <a:pt x="1322" y="765"/>
                </a:lnTo>
                <a:lnTo>
                  <a:pt x="1324" y="761"/>
                </a:lnTo>
                <a:lnTo>
                  <a:pt x="1324" y="755"/>
                </a:lnTo>
                <a:lnTo>
                  <a:pt x="1326" y="751"/>
                </a:lnTo>
                <a:lnTo>
                  <a:pt x="1328" y="746"/>
                </a:lnTo>
                <a:lnTo>
                  <a:pt x="1330" y="742"/>
                </a:lnTo>
                <a:lnTo>
                  <a:pt x="1334" y="736"/>
                </a:lnTo>
                <a:lnTo>
                  <a:pt x="1334" y="732"/>
                </a:lnTo>
                <a:lnTo>
                  <a:pt x="1334" y="730"/>
                </a:lnTo>
                <a:lnTo>
                  <a:pt x="1334" y="730"/>
                </a:lnTo>
                <a:lnTo>
                  <a:pt x="1334" y="723"/>
                </a:lnTo>
                <a:lnTo>
                  <a:pt x="1334" y="717"/>
                </a:lnTo>
                <a:lnTo>
                  <a:pt x="1334" y="711"/>
                </a:lnTo>
                <a:lnTo>
                  <a:pt x="1334" y="707"/>
                </a:lnTo>
                <a:lnTo>
                  <a:pt x="1334" y="702"/>
                </a:lnTo>
                <a:lnTo>
                  <a:pt x="1334" y="698"/>
                </a:lnTo>
                <a:lnTo>
                  <a:pt x="1334" y="694"/>
                </a:lnTo>
                <a:lnTo>
                  <a:pt x="1334" y="690"/>
                </a:lnTo>
                <a:lnTo>
                  <a:pt x="1334" y="686"/>
                </a:lnTo>
                <a:lnTo>
                  <a:pt x="1334" y="681"/>
                </a:lnTo>
                <a:lnTo>
                  <a:pt x="1334" y="677"/>
                </a:lnTo>
                <a:lnTo>
                  <a:pt x="1334" y="671"/>
                </a:lnTo>
                <a:lnTo>
                  <a:pt x="1334" y="665"/>
                </a:lnTo>
                <a:lnTo>
                  <a:pt x="1334" y="660"/>
                </a:lnTo>
                <a:lnTo>
                  <a:pt x="1334" y="652"/>
                </a:lnTo>
                <a:lnTo>
                  <a:pt x="1334" y="644"/>
                </a:lnTo>
                <a:lnTo>
                  <a:pt x="1334" y="644"/>
                </a:lnTo>
                <a:lnTo>
                  <a:pt x="1334" y="635"/>
                </a:lnTo>
                <a:lnTo>
                  <a:pt x="1334" y="627"/>
                </a:lnTo>
                <a:lnTo>
                  <a:pt x="1332" y="618"/>
                </a:lnTo>
                <a:lnTo>
                  <a:pt x="1330" y="610"/>
                </a:lnTo>
                <a:lnTo>
                  <a:pt x="1328" y="602"/>
                </a:lnTo>
                <a:lnTo>
                  <a:pt x="1324" y="593"/>
                </a:lnTo>
                <a:lnTo>
                  <a:pt x="1322" y="585"/>
                </a:lnTo>
                <a:lnTo>
                  <a:pt x="1318" y="580"/>
                </a:lnTo>
                <a:lnTo>
                  <a:pt x="1315" y="572"/>
                </a:lnTo>
                <a:lnTo>
                  <a:pt x="1313" y="564"/>
                </a:lnTo>
                <a:lnTo>
                  <a:pt x="1309" y="557"/>
                </a:lnTo>
                <a:lnTo>
                  <a:pt x="1305" y="549"/>
                </a:lnTo>
                <a:lnTo>
                  <a:pt x="1301" y="543"/>
                </a:lnTo>
                <a:lnTo>
                  <a:pt x="1299" y="536"/>
                </a:lnTo>
                <a:lnTo>
                  <a:pt x="1296" y="528"/>
                </a:lnTo>
                <a:lnTo>
                  <a:pt x="1294" y="520"/>
                </a:lnTo>
                <a:lnTo>
                  <a:pt x="1294" y="520"/>
                </a:lnTo>
                <a:lnTo>
                  <a:pt x="1290" y="509"/>
                </a:lnTo>
                <a:lnTo>
                  <a:pt x="1286" y="499"/>
                </a:lnTo>
                <a:lnTo>
                  <a:pt x="1284" y="488"/>
                </a:lnTo>
                <a:lnTo>
                  <a:pt x="1282" y="478"/>
                </a:lnTo>
                <a:lnTo>
                  <a:pt x="1282" y="469"/>
                </a:lnTo>
                <a:lnTo>
                  <a:pt x="1280" y="459"/>
                </a:lnTo>
                <a:lnTo>
                  <a:pt x="1278" y="450"/>
                </a:lnTo>
                <a:lnTo>
                  <a:pt x="1277" y="442"/>
                </a:lnTo>
                <a:lnTo>
                  <a:pt x="1277" y="433"/>
                </a:lnTo>
                <a:lnTo>
                  <a:pt x="1275" y="425"/>
                </a:lnTo>
                <a:lnTo>
                  <a:pt x="1271" y="417"/>
                </a:lnTo>
                <a:lnTo>
                  <a:pt x="1269" y="410"/>
                </a:lnTo>
                <a:lnTo>
                  <a:pt x="1265" y="402"/>
                </a:lnTo>
                <a:lnTo>
                  <a:pt x="1261" y="395"/>
                </a:lnTo>
                <a:lnTo>
                  <a:pt x="1256" y="387"/>
                </a:lnTo>
                <a:lnTo>
                  <a:pt x="1250" y="381"/>
                </a:lnTo>
                <a:lnTo>
                  <a:pt x="1250" y="381"/>
                </a:lnTo>
                <a:lnTo>
                  <a:pt x="1246" y="377"/>
                </a:lnTo>
                <a:lnTo>
                  <a:pt x="1240" y="372"/>
                </a:lnTo>
                <a:lnTo>
                  <a:pt x="1236" y="366"/>
                </a:lnTo>
                <a:lnTo>
                  <a:pt x="1231" y="358"/>
                </a:lnTo>
                <a:lnTo>
                  <a:pt x="1223" y="351"/>
                </a:lnTo>
                <a:lnTo>
                  <a:pt x="1217" y="341"/>
                </a:lnTo>
                <a:lnTo>
                  <a:pt x="1212" y="333"/>
                </a:lnTo>
                <a:lnTo>
                  <a:pt x="1206" y="324"/>
                </a:lnTo>
                <a:lnTo>
                  <a:pt x="1198" y="314"/>
                </a:lnTo>
                <a:lnTo>
                  <a:pt x="1193" y="305"/>
                </a:lnTo>
                <a:lnTo>
                  <a:pt x="1189" y="295"/>
                </a:lnTo>
                <a:lnTo>
                  <a:pt x="1183" y="286"/>
                </a:lnTo>
                <a:lnTo>
                  <a:pt x="1181" y="278"/>
                </a:lnTo>
                <a:lnTo>
                  <a:pt x="1177" y="271"/>
                </a:lnTo>
                <a:lnTo>
                  <a:pt x="1175" y="263"/>
                </a:lnTo>
                <a:lnTo>
                  <a:pt x="1175" y="257"/>
                </a:lnTo>
                <a:lnTo>
                  <a:pt x="1175" y="257"/>
                </a:lnTo>
                <a:lnTo>
                  <a:pt x="1175" y="248"/>
                </a:lnTo>
                <a:lnTo>
                  <a:pt x="1177" y="238"/>
                </a:lnTo>
                <a:lnTo>
                  <a:pt x="1181" y="230"/>
                </a:lnTo>
                <a:lnTo>
                  <a:pt x="1185" y="223"/>
                </a:lnTo>
                <a:lnTo>
                  <a:pt x="1191" y="217"/>
                </a:lnTo>
                <a:lnTo>
                  <a:pt x="1196" y="211"/>
                </a:lnTo>
                <a:lnTo>
                  <a:pt x="1202" y="206"/>
                </a:lnTo>
                <a:lnTo>
                  <a:pt x="1208" y="200"/>
                </a:lnTo>
                <a:lnTo>
                  <a:pt x="1214" y="196"/>
                </a:lnTo>
                <a:lnTo>
                  <a:pt x="1221" y="190"/>
                </a:lnTo>
                <a:lnTo>
                  <a:pt x="1227" y="187"/>
                </a:lnTo>
                <a:lnTo>
                  <a:pt x="1233" y="181"/>
                </a:lnTo>
                <a:lnTo>
                  <a:pt x="1236" y="175"/>
                </a:lnTo>
                <a:lnTo>
                  <a:pt x="1240" y="169"/>
                </a:lnTo>
                <a:lnTo>
                  <a:pt x="1244" y="162"/>
                </a:lnTo>
                <a:lnTo>
                  <a:pt x="1246" y="154"/>
                </a:lnTo>
                <a:lnTo>
                  <a:pt x="1246" y="154"/>
                </a:lnTo>
                <a:lnTo>
                  <a:pt x="1248" y="143"/>
                </a:lnTo>
                <a:lnTo>
                  <a:pt x="1248" y="131"/>
                </a:lnTo>
                <a:lnTo>
                  <a:pt x="1250" y="122"/>
                </a:lnTo>
                <a:lnTo>
                  <a:pt x="1250" y="110"/>
                </a:lnTo>
                <a:lnTo>
                  <a:pt x="1250" y="101"/>
                </a:lnTo>
                <a:lnTo>
                  <a:pt x="1252" y="91"/>
                </a:lnTo>
                <a:lnTo>
                  <a:pt x="1252" y="82"/>
                </a:lnTo>
                <a:lnTo>
                  <a:pt x="1252" y="72"/>
                </a:lnTo>
                <a:lnTo>
                  <a:pt x="1254" y="63"/>
                </a:lnTo>
                <a:lnTo>
                  <a:pt x="1256" y="55"/>
                </a:lnTo>
                <a:lnTo>
                  <a:pt x="1257" y="47"/>
                </a:lnTo>
                <a:lnTo>
                  <a:pt x="1261" y="40"/>
                </a:lnTo>
                <a:lnTo>
                  <a:pt x="1265" y="32"/>
                </a:lnTo>
                <a:lnTo>
                  <a:pt x="1269" y="26"/>
                </a:lnTo>
                <a:lnTo>
                  <a:pt x="1275" y="21"/>
                </a:lnTo>
                <a:lnTo>
                  <a:pt x="1282" y="15"/>
                </a:lnTo>
                <a:lnTo>
                  <a:pt x="1282" y="15"/>
                </a:lnTo>
                <a:lnTo>
                  <a:pt x="1277" y="13"/>
                </a:lnTo>
                <a:lnTo>
                  <a:pt x="1273" y="13"/>
                </a:lnTo>
                <a:lnTo>
                  <a:pt x="1267" y="11"/>
                </a:lnTo>
                <a:lnTo>
                  <a:pt x="1263" y="9"/>
                </a:lnTo>
                <a:lnTo>
                  <a:pt x="1257" y="9"/>
                </a:lnTo>
                <a:lnTo>
                  <a:pt x="1254" y="7"/>
                </a:lnTo>
                <a:lnTo>
                  <a:pt x="1248" y="7"/>
                </a:lnTo>
                <a:lnTo>
                  <a:pt x="1242" y="5"/>
                </a:lnTo>
                <a:lnTo>
                  <a:pt x="1238" y="3"/>
                </a:lnTo>
                <a:lnTo>
                  <a:pt x="1233" y="3"/>
                </a:lnTo>
                <a:lnTo>
                  <a:pt x="1227" y="3"/>
                </a:lnTo>
                <a:lnTo>
                  <a:pt x="1223" y="2"/>
                </a:lnTo>
                <a:lnTo>
                  <a:pt x="1217" y="2"/>
                </a:lnTo>
                <a:lnTo>
                  <a:pt x="1212" y="2"/>
                </a:lnTo>
                <a:lnTo>
                  <a:pt x="1208" y="0"/>
                </a:lnTo>
                <a:lnTo>
                  <a:pt x="1202" y="0"/>
                </a:lnTo>
                <a:lnTo>
                  <a:pt x="1202" y="0"/>
                </a:lnTo>
                <a:lnTo>
                  <a:pt x="1198" y="2"/>
                </a:lnTo>
                <a:lnTo>
                  <a:pt x="1196" y="2"/>
                </a:lnTo>
                <a:lnTo>
                  <a:pt x="1194" y="3"/>
                </a:lnTo>
                <a:lnTo>
                  <a:pt x="1193" y="5"/>
                </a:lnTo>
                <a:lnTo>
                  <a:pt x="1193" y="9"/>
                </a:lnTo>
                <a:lnTo>
                  <a:pt x="1191" y="11"/>
                </a:lnTo>
                <a:lnTo>
                  <a:pt x="1191" y="15"/>
                </a:lnTo>
                <a:lnTo>
                  <a:pt x="1191" y="19"/>
                </a:lnTo>
                <a:lnTo>
                  <a:pt x="1160" y="19"/>
                </a:lnTo>
                <a:lnTo>
                  <a:pt x="1160" y="19"/>
                </a:lnTo>
                <a:lnTo>
                  <a:pt x="1160" y="17"/>
                </a:lnTo>
                <a:lnTo>
                  <a:pt x="1158" y="15"/>
                </a:lnTo>
                <a:lnTo>
                  <a:pt x="1156" y="13"/>
                </a:lnTo>
                <a:lnTo>
                  <a:pt x="1153" y="9"/>
                </a:lnTo>
                <a:lnTo>
                  <a:pt x="1149" y="7"/>
                </a:lnTo>
                <a:lnTo>
                  <a:pt x="1145" y="5"/>
                </a:lnTo>
                <a:lnTo>
                  <a:pt x="1141" y="3"/>
                </a:lnTo>
                <a:lnTo>
                  <a:pt x="1139" y="3"/>
                </a:lnTo>
                <a:lnTo>
                  <a:pt x="1139" y="3"/>
                </a:lnTo>
                <a:lnTo>
                  <a:pt x="1133" y="3"/>
                </a:lnTo>
                <a:lnTo>
                  <a:pt x="1130" y="3"/>
                </a:lnTo>
                <a:lnTo>
                  <a:pt x="1124" y="5"/>
                </a:lnTo>
                <a:lnTo>
                  <a:pt x="1120" y="7"/>
                </a:lnTo>
                <a:lnTo>
                  <a:pt x="1116" y="11"/>
                </a:lnTo>
                <a:lnTo>
                  <a:pt x="1112" y="13"/>
                </a:lnTo>
                <a:lnTo>
                  <a:pt x="1109" y="17"/>
                </a:lnTo>
                <a:lnTo>
                  <a:pt x="1105" y="19"/>
                </a:lnTo>
                <a:lnTo>
                  <a:pt x="1101" y="23"/>
                </a:lnTo>
                <a:lnTo>
                  <a:pt x="1097" y="26"/>
                </a:lnTo>
                <a:lnTo>
                  <a:pt x="1093" y="28"/>
                </a:lnTo>
                <a:lnTo>
                  <a:pt x="1088" y="30"/>
                </a:lnTo>
                <a:lnTo>
                  <a:pt x="1084" y="32"/>
                </a:lnTo>
                <a:lnTo>
                  <a:pt x="1078" y="34"/>
                </a:lnTo>
                <a:lnTo>
                  <a:pt x="1072" y="36"/>
                </a:lnTo>
                <a:lnTo>
                  <a:pt x="1067" y="36"/>
                </a:lnTo>
                <a:lnTo>
                  <a:pt x="1067" y="36"/>
                </a:lnTo>
                <a:lnTo>
                  <a:pt x="1059" y="36"/>
                </a:lnTo>
                <a:lnTo>
                  <a:pt x="1051" y="34"/>
                </a:lnTo>
                <a:lnTo>
                  <a:pt x="1044" y="32"/>
                </a:lnTo>
                <a:lnTo>
                  <a:pt x="1034" y="28"/>
                </a:lnTo>
                <a:lnTo>
                  <a:pt x="1027" y="24"/>
                </a:lnTo>
                <a:lnTo>
                  <a:pt x="1019" y="21"/>
                </a:lnTo>
                <a:lnTo>
                  <a:pt x="1013" y="19"/>
                </a:lnTo>
                <a:lnTo>
                  <a:pt x="1008" y="15"/>
                </a:lnTo>
                <a:lnTo>
                  <a:pt x="910" y="15"/>
                </a:lnTo>
                <a:lnTo>
                  <a:pt x="910" y="15"/>
                </a:lnTo>
                <a:lnTo>
                  <a:pt x="899" y="15"/>
                </a:lnTo>
                <a:lnTo>
                  <a:pt x="887" y="15"/>
                </a:lnTo>
                <a:lnTo>
                  <a:pt x="876" y="17"/>
                </a:lnTo>
                <a:lnTo>
                  <a:pt x="863" y="17"/>
                </a:lnTo>
                <a:lnTo>
                  <a:pt x="849" y="19"/>
                </a:lnTo>
                <a:lnTo>
                  <a:pt x="836" y="21"/>
                </a:lnTo>
                <a:lnTo>
                  <a:pt x="823" y="23"/>
                </a:lnTo>
                <a:lnTo>
                  <a:pt x="809" y="26"/>
                </a:lnTo>
                <a:lnTo>
                  <a:pt x="796" y="28"/>
                </a:lnTo>
                <a:lnTo>
                  <a:pt x="782" y="32"/>
                </a:lnTo>
                <a:lnTo>
                  <a:pt x="769" y="34"/>
                </a:lnTo>
                <a:lnTo>
                  <a:pt x="758" y="38"/>
                </a:lnTo>
                <a:lnTo>
                  <a:pt x="744" y="40"/>
                </a:lnTo>
                <a:lnTo>
                  <a:pt x="733" y="44"/>
                </a:lnTo>
                <a:lnTo>
                  <a:pt x="723" y="47"/>
                </a:lnTo>
                <a:lnTo>
                  <a:pt x="714" y="49"/>
                </a:lnTo>
                <a:lnTo>
                  <a:pt x="714" y="49"/>
                </a:lnTo>
                <a:lnTo>
                  <a:pt x="710" y="51"/>
                </a:lnTo>
                <a:lnTo>
                  <a:pt x="706" y="55"/>
                </a:lnTo>
                <a:lnTo>
                  <a:pt x="704" y="57"/>
                </a:lnTo>
                <a:lnTo>
                  <a:pt x="702" y="61"/>
                </a:lnTo>
                <a:lnTo>
                  <a:pt x="699" y="63"/>
                </a:lnTo>
                <a:lnTo>
                  <a:pt x="697" y="66"/>
                </a:lnTo>
                <a:lnTo>
                  <a:pt x="693" y="66"/>
                </a:lnTo>
                <a:lnTo>
                  <a:pt x="689" y="68"/>
                </a:lnTo>
                <a:lnTo>
                  <a:pt x="689" y="68"/>
                </a:lnTo>
                <a:lnTo>
                  <a:pt x="685" y="68"/>
                </a:lnTo>
                <a:lnTo>
                  <a:pt x="681" y="68"/>
                </a:lnTo>
                <a:lnTo>
                  <a:pt x="679" y="68"/>
                </a:lnTo>
                <a:lnTo>
                  <a:pt x="678" y="68"/>
                </a:lnTo>
                <a:lnTo>
                  <a:pt x="674" y="68"/>
                </a:lnTo>
                <a:lnTo>
                  <a:pt x="672" y="68"/>
                </a:lnTo>
                <a:lnTo>
                  <a:pt x="668" y="68"/>
                </a:lnTo>
                <a:lnTo>
                  <a:pt x="664" y="68"/>
                </a:lnTo>
                <a:lnTo>
                  <a:pt x="664" y="68"/>
                </a:lnTo>
                <a:lnTo>
                  <a:pt x="657" y="68"/>
                </a:lnTo>
                <a:lnTo>
                  <a:pt x="647" y="70"/>
                </a:lnTo>
                <a:lnTo>
                  <a:pt x="639" y="72"/>
                </a:lnTo>
                <a:lnTo>
                  <a:pt x="634" y="76"/>
                </a:lnTo>
                <a:lnTo>
                  <a:pt x="626" y="80"/>
                </a:lnTo>
                <a:lnTo>
                  <a:pt x="620" y="84"/>
                </a:lnTo>
                <a:lnTo>
                  <a:pt x="613" y="87"/>
                </a:lnTo>
                <a:lnTo>
                  <a:pt x="607" y="93"/>
                </a:lnTo>
                <a:lnTo>
                  <a:pt x="601" y="97"/>
                </a:lnTo>
                <a:lnTo>
                  <a:pt x="594" y="103"/>
                </a:lnTo>
                <a:lnTo>
                  <a:pt x="588" y="106"/>
                </a:lnTo>
                <a:lnTo>
                  <a:pt x="580" y="110"/>
                </a:lnTo>
                <a:lnTo>
                  <a:pt x="573" y="114"/>
                </a:lnTo>
                <a:lnTo>
                  <a:pt x="565" y="116"/>
                </a:lnTo>
                <a:lnTo>
                  <a:pt x="557" y="118"/>
                </a:lnTo>
                <a:lnTo>
                  <a:pt x="550" y="118"/>
                </a:lnTo>
                <a:lnTo>
                  <a:pt x="550" y="118"/>
                </a:lnTo>
                <a:lnTo>
                  <a:pt x="546" y="118"/>
                </a:lnTo>
                <a:lnTo>
                  <a:pt x="544" y="118"/>
                </a:lnTo>
                <a:lnTo>
                  <a:pt x="540" y="118"/>
                </a:lnTo>
                <a:lnTo>
                  <a:pt x="538" y="118"/>
                </a:lnTo>
                <a:lnTo>
                  <a:pt x="534" y="118"/>
                </a:lnTo>
                <a:lnTo>
                  <a:pt x="531" y="118"/>
                </a:lnTo>
                <a:lnTo>
                  <a:pt x="527" y="118"/>
                </a:lnTo>
                <a:lnTo>
                  <a:pt x="521" y="116"/>
                </a:lnTo>
                <a:lnTo>
                  <a:pt x="521" y="116"/>
                </a:lnTo>
                <a:lnTo>
                  <a:pt x="525" y="120"/>
                </a:lnTo>
                <a:lnTo>
                  <a:pt x="529" y="122"/>
                </a:lnTo>
                <a:lnTo>
                  <a:pt x="533" y="126"/>
                </a:lnTo>
                <a:lnTo>
                  <a:pt x="536" y="127"/>
                </a:lnTo>
                <a:lnTo>
                  <a:pt x="540" y="131"/>
                </a:lnTo>
                <a:lnTo>
                  <a:pt x="544" y="135"/>
                </a:lnTo>
                <a:lnTo>
                  <a:pt x="546" y="139"/>
                </a:lnTo>
                <a:lnTo>
                  <a:pt x="550" y="143"/>
                </a:lnTo>
                <a:lnTo>
                  <a:pt x="554" y="147"/>
                </a:lnTo>
                <a:lnTo>
                  <a:pt x="555" y="152"/>
                </a:lnTo>
                <a:lnTo>
                  <a:pt x="559" y="158"/>
                </a:lnTo>
                <a:lnTo>
                  <a:pt x="561" y="162"/>
                </a:lnTo>
                <a:lnTo>
                  <a:pt x="563" y="169"/>
                </a:lnTo>
                <a:lnTo>
                  <a:pt x="563" y="175"/>
                </a:lnTo>
                <a:lnTo>
                  <a:pt x="563" y="183"/>
                </a:lnTo>
                <a:lnTo>
                  <a:pt x="565" y="190"/>
                </a:lnTo>
                <a:lnTo>
                  <a:pt x="565" y="190"/>
                </a:lnTo>
                <a:lnTo>
                  <a:pt x="565" y="194"/>
                </a:lnTo>
                <a:lnTo>
                  <a:pt x="563" y="200"/>
                </a:lnTo>
                <a:lnTo>
                  <a:pt x="563" y="204"/>
                </a:lnTo>
                <a:lnTo>
                  <a:pt x="563" y="209"/>
                </a:lnTo>
                <a:lnTo>
                  <a:pt x="563" y="213"/>
                </a:lnTo>
                <a:lnTo>
                  <a:pt x="561" y="219"/>
                </a:lnTo>
                <a:lnTo>
                  <a:pt x="561" y="223"/>
                </a:lnTo>
                <a:lnTo>
                  <a:pt x="559" y="227"/>
                </a:lnTo>
                <a:lnTo>
                  <a:pt x="559" y="230"/>
                </a:lnTo>
                <a:lnTo>
                  <a:pt x="557" y="236"/>
                </a:lnTo>
                <a:lnTo>
                  <a:pt x="557" y="240"/>
                </a:lnTo>
                <a:lnTo>
                  <a:pt x="555" y="244"/>
                </a:lnTo>
                <a:lnTo>
                  <a:pt x="555" y="250"/>
                </a:lnTo>
                <a:lnTo>
                  <a:pt x="555" y="253"/>
                </a:lnTo>
                <a:lnTo>
                  <a:pt x="555" y="257"/>
                </a:lnTo>
                <a:lnTo>
                  <a:pt x="555" y="263"/>
                </a:lnTo>
                <a:lnTo>
                  <a:pt x="555" y="263"/>
                </a:lnTo>
                <a:lnTo>
                  <a:pt x="555" y="272"/>
                </a:lnTo>
                <a:lnTo>
                  <a:pt x="557" y="284"/>
                </a:lnTo>
                <a:lnTo>
                  <a:pt x="561" y="292"/>
                </a:lnTo>
                <a:lnTo>
                  <a:pt x="565" y="299"/>
                </a:lnTo>
                <a:lnTo>
                  <a:pt x="569" y="307"/>
                </a:lnTo>
                <a:lnTo>
                  <a:pt x="575" y="314"/>
                </a:lnTo>
                <a:lnTo>
                  <a:pt x="578" y="322"/>
                </a:lnTo>
                <a:lnTo>
                  <a:pt x="582" y="328"/>
                </a:lnTo>
                <a:lnTo>
                  <a:pt x="582" y="328"/>
                </a:lnTo>
                <a:lnTo>
                  <a:pt x="578" y="332"/>
                </a:lnTo>
                <a:lnTo>
                  <a:pt x="575" y="335"/>
                </a:lnTo>
                <a:lnTo>
                  <a:pt x="573" y="339"/>
                </a:lnTo>
                <a:lnTo>
                  <a:pt x="571" y="343"/>
                </a:lnTo>
                <a:lnTo>
                  <a:pt x="569" y="347"/>
                </a:lnTo>
                <a:lnTo>
                  <a:pt x="567" y="351"/>
                </a:lnTo>
                <a:lnTo>
                  <a:pt x="563" y="353"/>
                </a:lnTo>
                <a:lnTo>
                  <a:pt x="561" y="354"/>
                </a:lnTo>
                <a:lnTo>
                  <a:pt x="561" y="354"/>
                </a:lnTo>
                <a:lnTo>
                  <a:pt x="555" y="356"/>
                </a:lnTo>
                <a:lnTo>
                  <a:pt x="552" y="356"/>
                </a:lnTo>
                <a:lnTo>
                  <a:pt x="548" y="358"/>
                </a:lnTo>
                <a:lnTo>
                  <a:pt x="544" y="358"/>
                </a:lnTo>
                <a:lnTo>
                  <a:pt x="538" y="358"/>
                </a:lnTo>
                <a:lnTo>
                  <a:pt x="534" y="356"/>
                </a:lnTo>
                <a:lnTo>
                  <a:pt x="531" y="356"/>
                </a:lnTo>
                <a:lnTo>
                  <a:pt x="527" y="356"/>
                </a:lnTo>
                <a:lnTo>
                  <a:pt x="523" y="356"/>
                </a:lnTo>
                <a:lnTo>
                  <a:pt x="519" y="354"/>
                </a:lnTo>
                <a:lnTo>
                  <a:pt x="515" y="354"/>
                </a:lnTo>
                <a:lnTo>
                  <a:pt x="512" y="353"/>
                </a:lnTo>
                <a:lnTo>
                  <a:pt x="508" y="353"/>
                </a:lnTo>
                <a:lnTo>
                  <a:pt x="504" y="353"/>
                </a:lnTo>
                <a:lnTo>
                  <a:pt x="498" y="351"/>
                </a:lnTo>
                <a:lnTo>
                  <a:pt x="494" y="351"/>
                </a:lnTo>
                <a:lnTo>
                  <a:pt x="494" y="351"/>
                </a:lnTo>
                <a:lnTo>
                  <a:pt x="489" y="351"/>
                </a:lnTo>
                <a:lnTo>
                  <a:pt x="485" y="351"/>
                </a:lnTo>
                <a:lnTo>
                  <a:pt x="481" y="351"/>
                </a:lnTo>
                <a:lnTo>
                  <a:pt x="477" y="351"/>
                </a:lnTo>
                <a:lnTo>
                  <a:pt x="473" y="349"/>
                </a:lnTo>
                <a:lnTo>
                  <a:pt x="470" y="349"/>
                </a:lnTo>
                <a:lnTo>
                  <a:pt x="466" y="351"/>
                </a:lnTo>
                <a:lnTo>
                  <a:pt x="460" y="351"/>
                </a:lnTo>
                <a:lnTo>
                  <a:pt x="441" y="372"/>
                </a:lnTo>
                <a:lnTo>
                  <a:pt x="384" y="387"/>
                </a:lnTo>
                <a:lnTo>
                  <a:pt x="384" y="387"/>
                </a:lnTo>
                <a:lnTo>
                  <a:pt x="380" y="393"/>
                </a:lnTo>
                <a:lnTo>
                  <a:pt x="380" y="400"/>
                </a:lnTo>
                <a:lnTo>
                  <a:pt x="380" y="406"/>
                </a:lnTo>
                <a:lnTo>
                  <a:pt x="380" y="412"/>
                </a:lnTo>
                <a:lnTo>
                  <a:pt x="382" y="417"/>
                </a:lnTo>
                <a:lnTo>
                  <a:pt x="382" y="423"/>
                </a:lnTo>
                <a:lnTo>
                  <a:pt x="380" y="429"/>
                </a:lnTo>
                <a:lnTo>
                  <a:pt x="378" y="435"/>
                </a:lnTo>
                <a:lnTo>
                  <a:pt x="378" y="435"/>
                </a:lnTo>
                <a:lnTo>
                  <a:pt x="374" y="438"/>
                </a:lnTo>
                <a:lnTo>
                  <a:pt x="370" y="442"/>
                </a:lnTo>
                <a:lnTo>
                  <a:pt x="367" y="444"/>
                </a:lnTo>
                <a:lnTo>
                  <a:pt x="363" y="448"/>
                </a:lnTo>
                <a:lnTo>
                  <a:pt x="359" y="450"/>
                </a:lnTo>
                <a:lnTo>
                  <a:pt x="353" y="452"/>
                </a:lnTo>
                <a:lnTo>
                  <a:pt x="349" y="452"/>
                </a:lnTo>
                <a:lnTo>
                  <a:pt x="346" y="454"/>
                </a:lnTo>
                <a:lnTo>
                  <a:pt x="340" y="456"/>
                </a:lnTo>
                <a:lnTo>
                  <a:pt x="336" y="456"/>
                </a:lnTo>
                <a:lnTo>
                  <a:pt x="330" y="457"/>
                </a:lnTo>
                <a:lnTo>
                  <a:pt x="327" y="457"/>
                </a:lnTo>
                <a:lnTo>
                  <a:pt x="321" y="459"/>
                </a:lnTo>
                <a:lnTo>
                  <a:pt x="317" y="461"/>
                </a:lnTo>
                <a:lnTo>
                  <a:pt x="311" y="461"/>
                </a:lnTo>
                <a:lnTo>
                  <a:pt x="307" y="463"/>
                </a:lnTo>
                <a:lnTo>
                  <a:pt x="307" y="463"/>
                </a:lnTo>
                <a:lnTo>
                  <a:pt x="302" y="467"/>
                </a:lnTo>
                <a:lnTo>
                  <a:pt x="296" y="471"/>
                </a:lnTo>
                <a:lnTo>
                  <a:pt x="292" y="475"/>
                </a:lnTo>
                <a:lnTo>
                  <a:pt x="290" y="480"/>
                </a:lnTo>
                <a:lnTo>
                  <a:pt x="287" y="484"/>
                </a:lnTo>
                <a:lnTo>
                  <a:pt x="283" y="490"/>
                </a:lnTo>
                <a:lnTo>
                  <a:pt x="279" y="496"/>
                </a:lnTo>
                <a:lnTo>
                  <a:pt x="275" y="499"/>
                </a:lnTo>
                <a:lnTo>
                  <a:pt x="275" y="499"/>
                </a:lnTo>
                <a:lnTo>
                  <a:pt x="273" y="501"/>
                </a:lnTo>
                <a:lnTo>
                  <a:pt x="267" y="501"/>
                </a:lnTo>
                <a:lnTo>
                  <a:pt x="260" y="503"/>
                </a:lnTo>
                <a:lnTo>
                  <a:pt x="252" y="505"/>
                </a:lnTo>
                <a:lnTo>
                  <a:pt x="243" y="509"/>
                </a:lnTo>
                <a:lnTo>
                  <a:pt x="233" y="511"/>
                </a:lnTo>
                <a:lnTo>
                  <a:pt x="224" y="513"/>
                </a:lnTo>
                <a:lnTo>
                  <a:pt x="212" y="515"/>
                </a:lnTo>
                <a:lnTo>
                  <a:pt x="203" y="519"/>
                </a:lnTo>
                <a:lnTo>
                  <a:pt x="191" y="520"/>
                </a:lnTo>
                <a:lnTo>
                  <a:pt x="182" y="520"/>
                </a:lnTo>
                <a:lnTo>
                  <a:pt x="174" y="522"/>
                </a:lnTo>
                <a:lnTo>
                  <a:pt x="166" y="524"/>
                </a:lnTo>
                <a:lnTo>
                  <a:pt x="161" y="526"/>
                </a:lnTo>
                <a:lnTo>
                  <a:pt x="159" y="526"/>
                </a:lnTo>
                <a:lnTo>
                  <a:pt x="157" y="526"/>
                </a:lnTo>
                <a:lnTo>
                  <a:pt x="157" y="526"/>
                </a:lnTo>
                <a:lnTo>
                  <a:pt x="153" y="526"/>
                </a:lnTo>
                <a:lnTo>
                  <a:pt x="149" y="526"/>
                </a:lnTo>
                <a:lnTo>
                  <a:pt x="147" y="526"/>
                </a:lnTo>
                <a:lnTo>
                  <a:pt x="145" y="526"/>
                </a:lnTo>
                <a:lnTo>
                  <a:pt x="143" y="526"/>
                </a:lnTo>
                <a:lnTo>
                  <a:pt x="142" y="526"/>
                </a:lnTo>
                <a:lnTo>
                  <a:pt x="140" y="526"/>
                </a:lnTo>
                <a:lnTo>
                  <a:pt x="140" y="526"/>
                </a:lnTo>
                <a:lnTo>
                  <a:pt x="140" y="526"/>
                </a:lnTo>
                <a:lnTo>
                  <a:pt x="132" y="526"/>
                </a:lnTo>
                <a:lnTo>
                  <a:pt x="122" y="528"/>
                </a:lnTo>
                <a:lnTo>
                  <a:pt x="115" y="530"/>
                </a:lnTo>
                <a:lnTo>
                  <a:pt x="105" y="534"/>
                </a:lnTo>
                <a:lnTo>
                  <a:pt x="98" y="536"/>
                </a:lnTo>
                <a:lnTo>
                  <a:pt x="90" y="540"/>
                </a:lnTo>
                <a:lnTo>
                  <a:pt x="81" y="545"/>
                </a:lnTo>
                <a:lnTo>
                  <a:pt x="71" y="549"/>
                </a:lnTo>
                <a:lnTo>
                  <a:pt x="63" y="555"/>
                </a:lnTo>
                <a:lnTo>
                  <a:pt x="56" y="561"/>
                </a:lnTo>
                <a:lnTo>
                  <a:pt x="48" y="564"/>
                </a:lnTo>
                <a:lnTo>
                  <a:pt x="40" y="570"/>
                </a:lnTo>
                <a:lnTo>
                  <a:pt x="33" y="576"/>
                </a:lnTo>
                <a:lnTo>
                  <a:pt x="25" y="582"/>
                </a:lnTo>
                <a:lnTo>
                  <a:pt x="18" y="585"/>
                </a:lnTo>
                <a:lnTo>
                  <a:pt x="12" y="591"/>
                </a:lnTo>
                <a:lnTo>
                  <a:pt x="12" y="591"/>
                </a:lnTo>
                <a:lnTo>
                  <a:pt x="6" y="595"/>
                </a:lnTo>
                <a:lnTo>
                  <a:pt x="4" y="601"/>
                </a:lnTo>
                <a:lnTo>
                  <a:pt x="2" y="606"/>
                </a:lnTo>
                <a:lnTo>
                  <a:pt x="2" y="614"/>
                </a:lnTo>
                <a:lnTo>
                  <a:pt x="2" y="620"/>
                </a:lnTo>
                <a:lnTo>
                  <a:pt x="2" y="625"/>
                </a:lnTo>
                <a:lnTo>
                  <a:pt x="2" y="633"/>
                </a:lnTo>
                <a:lnTo>
                  <a:pt x="0" y="639"/>
                </a:lnTo>
                <a:lnTo>
                  <a:pt x="6" y="664"/>
                </a:lnTo>
                <a:lnTo>
                  <a:pt x="2" y="698"/>
                </a:lnTo>
                <a:lnTo>
                  <a:pt x="245" y="898"/>
                </a:lnTo>
                <a:lnTo>
                  <a:pt x="239" y="898"/>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2" name="Freeform 45">
            <a:extLst>
              <a:ext uri="{FF2B5EF4-FFF2-40B4-BE49-F238E27FC236}">
                <a16:creationId xmlns:a16="http://schemas.microsoft.com/office/drawing/2014/main" xmlns="" id="{5B5EFCA0-26AB-4CB6-8042-EC269148D10B}"/>
              </a:ext>
            </a:extLst>
          </p:cNvPr>
          <p:cNvSpPr>
            <a:spLocks/>
          </p:cNvSpPr>
          <p:nvPr/>
        </p:nvSpPr>
        <p:spPr bwMode="auto">
          <a:xfrm>
            <a:off x="1902080" y="1855176"/>
            <a:ext cx="219808" cy="385397"/>
          </a:xfrm>
          <a:custGeom>
            <a:avLst/>
            <a:gdLst/>
            <a:ahLst/>
            <a:cxnLst>
              <a:cxn ang="0">
                <a:pos x="124" y="554"/>
              </a:cxn>
              <a:cxn ang="0">
                <a:pos x="121" y="542"/>
              </a:cxn>
              <a:cxn ang="0">
                <a:pos x="115" y="525"/>
              </a:cxn>
              <a:cxn ang="0">
                <a:pos x="107" y="485"/>
              </a:cxn>
              <a:cxn ang="0">
                <a:pos x="102" y="449"/>
              </a:cxn>
              <a:cxn ang="0">
                <a:pos x="90" y="418"/>
              </a:cxn>
              <a:cxn ang="0">
                <a:pos x="75" y="397"/>
              </a:cxn>
              <a:cxn ang="0">
                <a:pos x="56" y="374"/>
              </a:cxn>
              <a:cxn ang="0">
                <a:pos x="31" y="340"/>
              </a:cxn>
              <a:cxn ang="0">
                <a:pos x="8" y="302"/>
              </a:cxn>
              <a:cxn ang="0">
                <a:pos x="0" y="273"/>
              </a:cxn>
              <a:cxn ang="0">
                <a:pos x="6" y="246"/>
              </a:cxn>
              <a:cxn ang="0">
                <a:pos x="27" y="222"/>
              </a:cxn>
              <a:cxn ang="0">
                <a:pos x="52" y="203"/>
              </a:cxn>
              <a:cxn ang="0">
                <a:pos x="69" y="178"/>
              </a:cxn>
              <a:cxn ang="0">
                <a:pos x="73" y="147"/>
              </a:cxn>
              <a:cxn ang="0">
                <a:pos x="77" y="107"/>
              </a:cxn>
              <a:cxn ang="0">
                <a:pos x="81" y="71"/>
              </a:cxn>
              <a:cxn ang="0">
                <a:pos x="94" y="42"/>
              </a:cxn>
              <a:cxn ang="0">
                <a:pos x="113" y="29"/>
              </a:cxn>
              <a:cxn ang="0">
                <a:pos x="130" y="19"/>
              </a:cxn>
              <a:cxn ang="0">
                <a:pos x="145" y="10"/>
              </a:cxn>
              <a:cxn ang="0">
                <a:pos x="161" y="2"/>
              </a:cxn>
              <a:cxn ang="0">
                <a:pos x="178" y="0"/>
              </a:cxn>
              <a:cxn ang="0">
                <a:pos x="210" y="21"/>
              </a:cxn>
              <a:cxn ang="0">
                <a:pos x="233" y="42"/>
              </a:cxn>
              <a:cxn ang="0">
                <a:pos x="246" y="39"/>
              </a:cxn>
              <a:cxn ang="0">
                <a:pos x="262" y="29"/>
              </a:cxn>
              <a:cxn ang="0">
                <a:pos x="269" y="33"/>
              </a:cxn>
              <a:cxn ang="0">
                <a:pos x="271" y="46"/>
              </a:cxn>
              <a:cxn ang="0">
                <a:pos x="243" y="71"/>
              </a:cxn>
              <a:cxn ang="0">
                <a:pos x="231" y="90"/>
              </a:cxn>
              <a:cxn ang="0">
                <a:pos x="235" y="107"/>
              </a:cxn>
              <a:cxn ang="0">
                <a:pos x="245" y="124"/>
              </a:cxn>
              <a:cxn ang="0">
                <a:pos x="256" y="143"/>
              </a:cxn>
              <a:cxn ang="0">
                <a:pos x="260" y="166"/>
              </a:cxn>
              <a:cxn ang="0">
                <a:pos x="254" y="189"/>
              </a:cxn>
              <a:cxn ang="0">
                <a:pos x="235" y="210"/>
              </a:cxn>
              <a:cxn ang="0">
                <a:pos x="212" y="225"/>
              </a:cxn>
              <a:cxn ang="0">
                <a:pos x="199" y="246"/>
              </a:cxn>
              <a:cxn ang="0">
                <a:pos x="203" y="269"/>
              </a:cxn>
              <a:cxn ang="0">
                <a:pos x="229" y="287"/>
              </a:cxn>
              <a:cxn ang="0">
                <a:pos x="264" y="290"/>
              </a:cxn>
              <a:cxn ang="0">
                <a:pos x="279" y="317"/>
              </a:cxn>
              <a:cxn ang="0">
                <a:pos x="292" y="338"/>
              </a:cxn>
              <a:cxn ang="0">
                <a:pos x="290" y="355"/>
              </a:cxn>
              <a:cxn ang="0">
                <a:pos x="288" y="372"/>
              </a:cxn>
              <a:cxn ang="0">
                <a:pos x="281" y="386"/>
              </a:cxn>
              <a:cxn ang="0">
                <a:pos x="250" y="405"/>
              </a:cxn>
              <a:cxn ang="0">
                <a:pos x="218" y="428"/>
              </a:cxn>
              <a:cxn ang="0">
                <a:pos x="195" y="451"/>
              </a:cxn>
              <a:cxn ang="0">
                <a:pos x="193" y="468"/>
              </a:cxn>
              <a:cxn ang="0">
                <a:pos x="191" y="483"/>
              </a:cxn>
              <a:cxn ang="0">
                <a:pos x="193" y="491"/>
              </a:cxn>
              <a:cxn ang="0">
                <a:pos x="193" y="515"/>
              </a:cxn>
              <a:cxn ang="0">
                <a:pos x="178" y="536"/>
              </a:cxn>
              <a:cxn ang="0">
                <a:pos x="155" y="552"/>
              </a:cxn>
              <a:cxn ang="0">
                <a:pos x="134" y="559"/>
              </a:cxn>
            </a:cxnLst>
            <a:rect l="0" t="0" r="r" b="b"/>
            <a:pathLst>
              <a:path w="292" h="561">
                <a:moveTo>
                  <a:pt x="126" y="559"/>
                </a:moveTo>
                <a:lnTo>
                  <a:pt x="126" y="559"/>
                </a:lnTo>
                <a:lnTo>
                  <a:pt x="126" y="556"/>
                </a:lnTo>
                <a:lnTo>
                  <a:pt x="124" y="554"/>
                </a:lnTo>
                <a:lnTo>
                  <a:pt x="124" y="550"/>
                </a:lnTo>
                <a:lnTo>
                  <a:pt x="123" y="548"/>
                </a:lnTo>
                <a:lnTo>
                  <a:pt x="121" y="544"/>
                </a:lnTo>
                <a:lnTo>
                  <a:pt x="121" y="542"/>
                </a:lnTo>
                <a:lnTo>
                  <a:pt x="119" y="538"/>
                </a:lnTo>
                <a:lnTo>
                  <a:pt x="119" y="536"/>
                </a:lnTo>
                <a:lnTo>
                  <a:pt x="119" y="536"/>
                </a:lnTo>
                <a:lnTo>
                  <a:pt x="115" y="525"/>
                </a:lnTo>
                <a:lnTo>
                  <a:pt x="111" y="515"/>
                </a:lnTo>
                <a:lnTo>
                  <a:pt x="109" y="504"/>
                </a:lnTo>
                <a:lnTo>
                  <a:pt x="107" y="494"/>
                </a:lnTo>
                <a:lnTo>
                  <a:pt x="107" y="485"/>
                </a:lnTo>
                <a:lnTo>
                  <a:pt x="105" y="475"/>
                </a:lnTo>
                <a:lnTo>
                  <a:pt x="103" y="466"/>
                </a:lnTo>
                <a:lnTo>
                  <a:pt x="102" y="458"/>
                </a:lnTo>
                <a:lnTo>
                  <a:pt x="102" y="449"/>
                </a:lnTo>
                <a:lnTo>
                  <a:pt x="100" y="441"/>
                </a:lnTo>
                <a:lnTo>
                  <a:pt x="96" y="433"/>
                </a:lnTo>
                <a:lnTo>
                  <a:pt x="94" y="426"/>
                </a:lnTo>
                <a:lnTo>
                  <a:pt x="90" y="418"/>
                </a:lnTo>
                <a:lnTo>
                  <a:pt x="86" y="411"/>
                </a:lnTo>
                <a:lnTo>
                  <a:pt x="81" y="403"/>
                </a:lnTo>
                <a:lnTo>
                  <a:pt x="75" y="397"/>
                </a:lnTo>
                <a:lnTo>
                  <a:pt x="75" y="397"/>
                </a:lnTo>
                <a:lnTo>
                  <a:pt x="71" y="393"/>
                </a:lnTo>
                <a:lnTo>
                  <a:pt x="65" y="388"/>
                </a:lnTo>
                <a:lnTo>
                  <a:pt x="61" y="382"/>
                </a:lnTo>
                <a:lnTo>
                  <a:pt x="56" y="374"/>
                </a:lnTo>
                <a:lnTo>
                  <a:pt x="48" y="367"/>
                </a:lnTo>
                <a:lnTo>
                  <a:pt x="42" y="357"/>
                </a:lnTo>
                <a:lnTo>
                  <a:pt x="37" y="349"/>
                </a:lnTo>
                <a:lnTo>
                  <a:pt x="31" y="340"/>
                </a:lnTo>
                <a:lnTo>
                  <a:pt x="23" y="330"/>
                </a:lnTo>
                <a:lnTo>
                  <a:pt x="18" y="321"/>
                </a:lnTo>
                <a:lnTo>
                  <a:pt x="14" y="311"/>
                </a:lnTo>
                <a:lnTo>
                  <a:pt x="8" y="302"/>
                </a:lnTo>
                <a:lnTo>
                  <a:pt x="6" y="294"/>
                </a:lnTo>
                <a:lnTo>
                  <a:pt x="2" y="287"/>
                </a:lnTo>
                <a:lnTo>
                  <a:pt x="0" y="279"/>
                </a:lnTo>
                <a:lnTo>
                  <a:pt x="0" y="273"/>
                </a:lnTo>
                <a:lnTo>
                  <a:pt x="0" y="273"/>
                </a:lnTo>
                <a:lnTo>
                  <a:pt x="0" y="264"/>
                </a:lnTo>
                <a:lnTo>
                  <a:pt x="2" y="254"/>
                </a:lnTo>
                <a:lnTo>
                  <a:pt x="6" y="246"/>
                </a:lnTo>
                <a:lnTo>
                  <a:pt x="10" y="239"/>
                </a:lnTo>
                <a:lnTo>
                  <a:pt x="16" y="233"/>
                </a:lnTo>
                <a:lnTo>
                  <a:pt x="21" y="227"/>
                </a:lnTo>
                <a:lnTo>
                  <a:pt x="27" y="222"/>
                </a:lnTo>
                <a:lnTo>
                  <a:pt x="33" y="216"/>
                </a:lnTo>
                <a:lnTo>
                  <a:pt x="39" y="212"/>
                </a:lnTo>
                <a:lnTo>
                  <a:pt x="46" y="206"/>
                </a:lnTo>
                <a:lnTo>
                  <a:pt x="52" y="203"/>
                </a:lnTo>
                <a:lnTo>
                  <a:pt x="58" y="197"/>
                </a:lnTo>
                <a:lnTo>
                  <a:pt x="61" y="191"/>
                </a:lnTo>
                <a:lnTo>
                  <a:pt x="65" y="185"/>
                </a:lnTo>
                <a:lnTo>
                  <a:pt x="69" y="178"/>
                </a:lnTo>
                <a:lnTo>
                  <a:pt x="71" y="170"/>
                </a:lnTo>
                <a:lnTo>
                  <a:pt x="71" y="170"/>
                </a:lnTo>
                <a:lnTo>
                  <a:pt x="73" y="159"/>
                </a:lnTo>
                <a:lnTo>
                  <a:pt x="73" y="147"/>
                </a:lnTo>
                <a:lnTo>
                  <a:pt x="75" y="138"/>
                </a:lnTo>
                <a:lnTo>
                  <a:pt x="75" y="126"/>
                </a:lnTo>
                <a:lnTo>
                  <a:pt x="75" y="117"/>
                </a:lnTo>
                <a:lnTo>
                  <a:pt x="77" y="107"/>
                </a:lnTo>
                <a:lnTo>
                  <a:pt x="77" y="98"/>
                </a:lnTo>
                <a:lnTo>
                  <a:pt x="77" y="88"/>
                </a:lnTo>
                <a:lnTo>
                  <a:pt x="79" y="79"/>
                </a:lnTo>
                <a:lnTo>
                  <a:pt x="81" y="71"/>
                </a:lnTo>
                <a:lnTo>
                  <a:pt x="82" y="63"/>
                </a:lnTo>
                <a:lnTo>
                  <a:pt x="86" y="56"/>
                </a:lnTo>
                <a:lnTo>
                  <a:pt x="90" y="48"/>
                </a:lnTo>
                <a:lnTo>
                  <a:pt x="94" y="42"/>
                </a:lnTo>
                <a:lnTo>
                  <a:pt x="100" y="37"/>
                </a:lnTo>
                <a:lnTo>
                  <a:pt x="107" y="31"/>
                </a:lnTo>
                <a:lnTo>
                  <a:pt x="107" y="31"/>
                </a:lnTo>
                <a:lnTo>
                  <a:pt x="113" y="29"/>
                </a:lnTo>
                <a:lnTo>
                  <a:pt x="117" y="27"/>
                </a:lnTo>
                <a:lnTo>
                  <a:pt x="123" y="25"/>
                </a:lnTo>
                <a:lnTo>
                  <a:pt x="126" y="23"/>
                </a:lnTo>
                <a:lnTo>
                  <a:pt x="130" y="19"/>
                </a:lnTo>
                <a:lnTo>
                  <a:pt x="134" y="18"/>
                </a:lnTo>
                <a:lnTo>
                  <a:pt x="138" y="16"/>
                </a:lnTo>
                <a:lnTo>
                  <a:pt x="142" y="12"/>
                </a:lnTo>
                <a:lnTo>
                  <a:pt x="145" y="10"/>
                </a:lnTo>
                <a:lnTo>
                  <a:pt x="149" y="8"/>
                </a:lnTo>
                <a:lnTo>
                  <a:pt x="153" y="6"/>
                </a:lnTo>
                <a:lnTo>
                  <a:pt x="157" y="4"/>
                </a:lnTo>
                <a:lnTo>
                  <a:pt x="161" y="2"/>
                </a:lnTo>
                <a:lnTo>
                  <a:pt x="166" y="2"/>
                </a:lnTo>
                <a:lnTo>
                  <a:pt x="172" y="0"/>
                </a:lnTo>
                <a:lnTo>
                  <a:pt x="178" y="0"/>
                </a:lnTo>
                <a:lnTo>
                  <a:pt x="178" y="0"/>
                </a:lnTo>
                <a:lnTo>
                  <a:pt x="185" y="2"/>
                </a:lnTo>
                <a:lnTo>
                  <a:pt x="195" y="8"/>
                </a:lnTo>
                <a:lnTo>
                  <a:pt x="203" y="14"/>
                </a:lnTo>
                <a:lnTo>
                  <a:pt x="210" y="21"/>
                </a:lnTo>
                <a:lnTo>
                  <a:pt x="216" y="29"/>
                </a:lnTo>
                <a:lnTo>
                  <a:pt x="224" y="35"/>
                </a:lnTo>
                <a:lnTo>
                  <a:pt x="229" y="40"/>
                </a:lnTo>
                <a:lnTo>
                  <a:pt x="233" y="42"/>
                </a:lnTo>
                <a:lnTo>
                  <a:pt x="233" y="42"/>
                </a:lnTo>
                <a:lnTo>
                  <a:pt x="239" y="42"/>
                </a:lnTo>
                <a:lnTo>
                  <a:pt x="243" y="40"/>
                </a:lnTo>
                <a:lnTo>
                  <a:pt x="246" y="39"/>
                </a:lnTo>
                <a:lnTo>
                  <a:pt x="252" y="37"/>
                </a:lnTo>
                <a:lnTo>
                  <a:pt x="256" y="35"/>
                </a:lnTo>
                <a:lnTo>
                  <a:pt x="260" y="33"/>
                </a:lnTo>
                <a:lnTo>
                  <a:pt x="262" y="29"/>
                </a:lnTo>
                <a:lnTo>
                  <a:pt x="264" y="29"/>
                </a:lnTo>
                <a:lnTo>
                  <a:pt x="264" y="29"/>
                </a:lnTo>
                <a:lnTo>
                  <a:pt x="267" y="31"/>
                </a:lnTo>
                <a:lnTo>
                  <a:pt x="269" y="33"/>
                </a:lnTo>
                <a:lnTo>
                  <a:pt x="273" y="35"/>
                </a:lnTo>
                <a:lnTo>
                  <a:pt x="275" y="37"/>
                </a:lnTo>
                <a:lnTo>
                  <a:pt x="275" y="37"/>
                </a:lnTo>
                <a:lnTo>
                  <a:pt x="271" y="46"/>
                </a:lnTo>
                <a:lnTo>
                  <a:pt x="266" y="54"/>
                </a:lnTo>
                <a:lnTo>
                  <a:pt x="258" y="61"/>
                </a:lnTo>
                <a:lnTo>
                  <a:pt x="250" y="67"/>
                </a:lnTo>
                <a:lnTo>
                  <a:pt x="243" y="71"/>
                </a:lnTo>
                <a:lnTo>
                  <a:pt x="237" y="77"/>
                </a:lnTo>
                <a:lnTo>
                  <a:pt x="233" y="82"/>
                </a:lnTo>
                <a:lnTo>
                  <a:pt x="231" y="90"/>
                </a:lnTo>
                <a:lnTo>
                  <a:pt x="231" y="90"/>
                </a:lnTo>
                <a:lnTo>
                  <a:pt x="231" y="94"/>
                </a:lnTo>
                <a:lnTo>
                  <a:pt x="231" y="98"/>
                </a:lnTo>
                <a:lnTo>
                  <a:pt x="233" y="103"/>
                </a:lnTo>
                <a:lnTo>
                  <a:pt x="235" y="107"/>
                </a:lnTo>
                <a:lnTo>
                  <a:pt x="237" y="111"/>
                </a:lnTo>
                <a:lnTo>
                  <a:pt x="239" y="115"/>
                </a:lnTo>
                <a:lnTo>
                  <a:pt x="243" y="121"/>
                </a:lnTo>
                <a:lnTo>
                  <a:pt x="245" y="124"/>
                </a:lnTo>
                <a:lnTo>
                  <a:pt x="248" y="128"/>
                </a:lnTo>
                <a:lnTo>
                  <a:pt x="250" y="134"/>
                </a:lnTo>
                <a:lnTo>
                  <a:pt x="254" y="138"/>
                </a:lnTo>
                <a:lnTo>
                  <a:pt x="256" y="143"/>
                </a:lnTo>
                <a:lnTo>
                  <a:pt x="258" y="149"/>
                </a:lnTo>
                <a:lnTo>
                  <a:pt x="258" y="155"/>
                </a:lnTo>
                <a:lnTo>
                  <a:pt x="260" y="161"/>
                </a:lnTo>
                <a:lnTo>
                  <a:pt x="260" y="166"/>
                </a:lnTo>
                <a:lnTo>
                  <a:pt x="260" y="166"/>
                </a:lnTo>
                <a:lnTo>
                  <a:pt x="260" y="176"/>
                </a:lnTo>
                <a:lnTo>
                  <a:pt x="258" y="182"/>
                </a:lnTo>
                <a:lnTo>
                  <a:pt x="254" y="189"/>
                </a:lnTo>
                <a:lnTo>
                  <a:pt x="250" y="195"/>
                </a:lnTo>
                <a:lnTo>
                  <a:pt x="245" y="201"/>
                </a:lnTo>
                <a:lnTo>
                  <a:pt x="241" y="205"/>
                </a:lnTo>
                <a:lnTo>
                  <a:pt x="235" y="210"/>
                </a:lnTo>
                <a:lnTo>
                  <a:pt x="229" y="212"/>
                </a:lnTo>
                <a:lnTo>
                  <a:pt x="224" y="216"/>
                </a:lnTo>
                <a:lnTo>
                  <a:pt x="218" y="222"/>
                </a:lnTo>
                <a:lnTo>
                  <a:pt x="212" y="225"/>
                </a:lnTo>
                <a:lnTo>
                  <a:pt x="208" y="229"/>
                </a:lnTo>
                <a:lnTo>
                  <a:pt x="205" y="235"/>
                </a:lnTo>
                <a:lnTo>
                  <a:pt x="201" y="239"/>
                </a:lnTo>
                <a:lnTo>
                  <a:pt x="199" y="246"/>
                </a:lnTo>
                <a:lnTo>
                  <a:pt x="199" y="252"/>
                </a:lnTo>
                <a:lnTo>
                  <a:pt x="199" y="252"/>
                </a:lnTo>
                <a:lnTo>
                  <a:pt x="199" y="262"/>
                </a:lnTo>
                <a:lnTo>
                  <a:pt x="203" y="269"/>
                </a:lnTo>
                <a:lnTo>
                  <a:pt x="208" y="275"/>
                </a:lnTo>
                <a:lnTo>
                  <a:pt x="214" y="281"/>
                </a:lnTo>
                <a:lnTo>
                  <a:pt x="222" y="285"/>
                </a:lnTo>
                <a:lnTo>
                  <a:pt x="229" y="287"/>
                </a:lnTo>
                <a:lnTo>
                  <a:pt x="239" y="288"/>
                </a:lnTo>
                <a:lnTo>
                  <a:pt x="246" y="290"/>
                </a:lnTo>
                <a:lnTo>
                  <a:pt x="264" y="290"/>
                </a:lnTo>
                <a:lnTo>
                  <a:pt x="264" y="290"/>
                </a:lnTo>
                <a:lnTo>
                  <a:pt x="266" y="300"/>
                </a:lnTo>
                <a:lnTo>
                  <a:pt x="267" y="308"/>
                </a:lnTo>
                <a:lnTo>
                  <a:pt x="273" y="313"/>
                </a:lnTo>
                <a:lnTo>
                  <a:pt x="279" y="317"/>
                </a:lnTo>
                <a:lnTo>
                  <a:pt x="285" y="319"/>
                </a:lnTo>
                <a:lnTo>
                  <a:pt x="288" y="323"/>
                </a:lnTo>
                <a:lnTo>
                  <a:pt x="292" y="329"/>
                </a:lnTo>
                <a:lnTo>
                  <a:pt x="292" y="338"/>
                </a:lnTo>
                <a:lnTo>
                  <a:pt x="292" y="338"/>
                </a:lnTo>
                <a:lnTo>
                  <a:pt x="292" y="346"/>
                </a:lnTo>
                <a:lnTo>
                  <a:pt x="292" y="351"/>
                </a:lnTo>
                <a:lnTo>
                  <a:pt x="290" y="355"/>
                </a:lnTo>
                <a:lnTo>
                  <a:pt x="288" y="359"/>
                </a:lnTo>
                <a:lnTo>
                  <a:pt x="287" y="363"/>
                </a:lnTo>
                <a:lnTo>
                  <a:pt x="288" y="367"/>
                </a:lnTo>
                <a:lnTo>
                  <a:pt x="288" y="372"/>
                </a:lnTo>
                <a:lnTo>
                  <a:pt x="292" y="378"/>
                </a:lnTo>
                <a:lnTo>
                  <a:pt x="292" y="378"/>
                </a:lnTo>
                <a:lnTo>
                  <a:pt x="288" y="382"/>
                </a:lnTo>
                <a:lnTo>
                  <a:pt x="281" y="386"/>
                </a:lnTo>
                <a:lnTo>
                  <a:pt x="275" y="390"/>
                </a:lnTo>
                <a:lnTo>
                  <a:pt x="267" y="393"/>
                </a:lnTo>
                <a:lnTo>
                  <a:pt x="258" y="399"/>
                </a:lnTo>
                <a:lnTo>
                  <a:pt x="250" y="405"/>
                </a:lnTo>
                <a:lnTo>
                  <a:pt x="243" y="411"/>
                </a:lnTo>
                <a:lnTo>
                  <a:pt x="233" y="416"/>
                </a:lnTo>
                <a:lnTo>
                  <a:pt x="226" y="422"/>
                </a:lnTo>
                <a:lnTo>
                  <a:pt x="218" y="428"/>
                </a:lnTo>
                <a:lnTo>
                  <a:pt x="210" y="433"/>
                </a:lnTo>
                <a:lnTo>
                  <a:pt x="205" y="441"/>
                </a:lnTo>
                <a:lnTo>
                  <a:pt x="199" y="447"/>
                </a:lnTo>
                <a:lnTo>
                  <a:pt x="195" y="451"/>
                </a:lnTo>
                <a:lnTo>
                  <a:pt x="193" y="456"/>
                </a:lnTo>
                <a:lnTo>
                  <a:pt x="193" y="462"/>
                </a:lnTo>
                <a:lnTo>
                  <a:pt x="193" y="462"/>
                </a:lnTo>
                <a:lnTo>
                  <a:pt x="193" y="468"/>
                </a:lnTo>
                <a:lnTo>
                  <a:pt x="191" y="473"/>
                </a:lnTo>
                <a:lnTo>
                  <a:pt x="191" y="477"/>
                </a:lnTo>
                <a:lnTo>
                  <a:pt x="191" y="481"/>
                </a:lnTo>
                <a:lnTo>
                  <a:pt x="191" y="483"/>
                </a:lnTo>
                <a:lnTo>
                  <a:pt x="191" y="487"/>
                </a:lnTo>
                <a:lnTo>
                  <a:pt x="191" y="489"/>
                </a:lnTo>
                <a:lnTo>
                  <a:pt x="193" y="491"/>
                </a:lnTo>
                <a:lnTo>
                  <a:pt x="193" y="491"/>
                </a:lnTo>
                <a:lnTo>
                  <a:pt x="195" y="498"/>
                </a:lnTo>
                <a:lnTo>
                  <a:pt x="195" y="504"/>
                </a:lnTo>
                <a:lnTo>
                  <a:pt x="195" y="510"/>
                </a:lnTo>
                <a:lnTo>
                  <a:pt x="193" y="515"/>
                </a:lnTo>
                <a:lnTo>
                  <a:pt x="191" y="521"/>
                </a:lnTo>
                <a:lnTo>
                  <a:pt x="187" y="527"/>
                </a:lnTo>
                <a:lnTo>
                  <a:pt x="184" y="531"/>
                </a:lnTo>
                <a:lnTo>
                  <a:pt x="178" y="536"/>
                </a:lnTo>
                <a:lnTo>
                  <a:pt x="174" y="540"/>
                </a:lnTo>
                <a:lnTo>
                  <a:pt x="166" y="544"/>
                </a:lnTo>
                <a:lnTo>
                  <a:pt x="161" y="548"/>
                </a:lnTo>
                <a:lnTo>
                  <a:pt x="155" y="552"/>
                </a:lnTo>
                <a:lnTo>
                  <a:pt x="149" y="556"/>
                </a:lnTo>
                <a:lnTo>
                  <a:pt x="143" y="557"/>
                </a:lnTo>
                <a:lnTo>
                  <a:pt x="138" y="559"/>
                </a:lnTo>
                <a:lnTo>
                  <a:pt x="134" y="559"/>
                </a:lnTo>
                <a:lnTo>
                  <a:pt x="134" y="561"/>
                </a:lnTo>
                <a:lnTo>
                  <a:pt x="126" y="559"/>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3" name="Freeform 46">
            <a:extLst>
              <a:ext uri="{FF2B5EF4-FFF2-40B4-BE49-F238E27FC236}">
                <a16:creationId xmlns:a16="http://schemas.microsoft.com/office/drawing/2014/main" xmlns="" id="{DF833C06-5FE7-46EF-9059-9612302A31CF}"/>
              </a:ext>
            </a:extLst>
          </p:cNvPr>
          <p:cNvSpPr>
            <a:spLocks/>
          </p:cNvSpPr>
          <p:nvPr/>
        </p:nvSpPr>
        <p:spPr bwMode="auto">
          <a:xfrm>
            <a:off x="1078534" y="3043603"/>
            <a:ext cx="465992" cy="304800"/>
          </a:xfrm>
          <a:custGeom>
            <a:avLst/>
            <a:gdLst/>
            <a:ahLst/>
            <a:cxnLst>
              <a:cxn ang="0">
                <a:pos x="596" y="238"/>
              </a:cxn>
              <a:cxn ang="0">
                <a:pos x="594" y="219"/>
              </a:cxn>
              <a:cxn ang="0">
                <a:pos x="605" y="219"/>
              </a:cxn>
              <a:cxn ang="0">
                <a:pos x="605" y="200"/>
              </a:cxn>
              <a:cxn ang="0">
                <a:pos x="584" y="193"/>
              </a:cxn>
              <a:cxn ang="0">
                <a:pos x="567" y="200"/>
              </a:cxn>
              <a:cxn ang="0">
                <a:pos x="536" y="185"/>
              </a:cxn>
              <a:cxn ang="0">
                <a:pos x="517" y="160"/>
              </a:cxn>
              <a:cxn ang="0">
                <a:pos x="535" y="151"/>
              </a:cxn>
              <a:cxn ang="0">
                <a:pos x="514" y="124"/>
              </a:cxn>
              <a:cxn ang="0">
                <a:pos x="472" y="76"/>
              </a:cxn>
              <a:cxn ang="0">
                <a:pos x="462" y="15"/>
              </a:cxn>
              <a:cxn ang="0">
                <a:pos x="426" y="4"/>
              </a:cxn>
              <a:cxn ang="0">
                <a:pos x="386" y="0"/>
              </a:cxn>
              <a:cxn ang="0">
                <a:pos x="346" y="17"/>
              </a:cxn>
              <a:cxn ang="0">
                <a:pos x="308" y="40"/>
              </a:cxn>
              <a:cxn ang="0">
                <a:pos x="290" y="53"/>
              </a:cxn>
              <a:cxn ang="0">
                <a:pos x="275" y="69"/>
              </a:cxn>
              <a:cxn ang="0">
                <a:pos x="260" y="59"/>
              </a:cxn>
              <a:cxn ang="0">
                <a:pos x="233" y="70"/>
              </a:cxn>
              <a:cxn ang="0">
                <a:pos x="206" y="105"/>
              </a:cxn>
              <a:cxn ang="0">
                <a:pos x="184" y="109"/>
              </a:cxn>
              <a:cxn ang="0">
                <a:pos x="180" y="128"/>
              </a:cxn>
              <a:cxn ang="0">
                <a:pos x="163" y="141"/>
              </a:cxn>
              <a:cxn ang="0">
                <a:pos x="140" y="126"/>
              </a:cxn>
              <a:cxn ang="0">
                <a:pos x="117" y="130"/>
              </a:cxn>
              <a:cxn ang="0">
                <a:pos x="102" y="147"/>
              </a:cxn>
              <a:cxn ang="0">
                <a:pos x="107" y="158"/>
              </a:cxn>
              <a:cxn ang="0">
                <a:pos x="58" y="233"/>
              </a:cxn>
              <a:cxn ang="0">
                <a:pos x="23" y="254"/>
              </a:cxn>
              <a:cxn ang="0">
                <a:pos x="23" y="263"/>
              </a:cxn>
              <a:cxn ang="0">
                <a:pos x="21" y="288"/>
              </a:cxn>
              <a:cxn ang="0">
                <a:pos x="0" y="318"/>
              </a:cxn>
              <a:cxn ang="0">
                <a:pos x="4" y="341"/>
              </a:cxn>
              <a:cxn ang="0">
                <a:pos x="18" y="362"/>
              </a:cxn>
              <a:cxn ang="0">
                <a:pos x="42" y="387"/>
              </a:cxn>
              <a:cxn ang="0">
                <a:pos x="67" y="414"/>
              </a:cxn>
              <a:cxn ang="0">
                <a:pos x="109" y="412"/>
              </a:cxn>
              <a:cxn ang="0">
                <a:pos x="145" y="401"/>
              </a:cxn>
              <a:cxn ang="0">
                <a:pos x="193" y="429"/>
              </a:cxn>
              <a:cxn ang="0">
                <a:pos x="203" y="433"/>
              </a:cxn>
              <a:cxn ang="0">
                <a:pos x="201" y="420"/>
              </a:cxn>
              <a:cxn ang="0">
                <a:pos x="201" y="391"/>
              </a:cxn>
              <a:cxn ang="0">
                <a:pos x="201" y="370"/>
              </a:cxn>
              <a:cxn ang="0">
                <a:pos x="203" y="343"/>
              </a:cxn>
              <a:cxn ang="0">
                <a:pos x="225" y="317"/>
              </a:cxn>
              <a:cxn ang="0">
                <a:pos x="359" y="332"/>
              </a:cxn>
              <a:cxn ang="0">
                <a:pos x="390" y="336"/>
              </a:cxn>
              <a:cxn ang="0">
                <a:pos x="414" y="322"/>
              </a:cxn>
              <a:cxn ang="0">
                <a:pos x="432" y="320"/>
              </a:cxn>
              <a:cxn ang="0">
                <a:pos x="458" y="324"/>
              </a:cxn>
              <a:cxn ang="0">
                <a:pos x="494" y="336"/>
              </a:cxn>
              <a:cxn ang="0">
                <a:pos x="514" y="311"/>
              </a:cxn>
              <a:cxn ang="0">
                <a:pos x="542" y="297"/>
              </a:cxn>
              <a:cxn ang="0">
                <a:pos x="576" y="294"/>
              </a:cxn>
              <a:cxn ang="0">
                <a:pos x="609" y="254"/>
              </a:cxn>
              <a:cxn ang="0">
                <a:pos x="618" y="236"/>
              </a:cxn>
            </a:cxnLst>
            <a:rect l="0" t="0" r="r" b="b"/>
            <a:pathLst>
              <a:path w="618" h="442">
                <a:moveTo>
                  <a:pt x="609" y="248"/>
                </a:moveTo>
                <a:lnTo>
                  <a:pt x="609" y="248"/>
                </a:lnTo>
                <a:lnTo>
                  <a:pt x="605" y="246"/>
                </a:lnTo>
                <a:lnTo>
                  <a:pt x="601" y="244"/>
                </a:lnTo>
                <a:lnTo>
                  <a:pt x="597" y="240"/>
                </a:lnTo>
                <a:lnTo>
                  <a:pt x="596" y="238"/>
                </a:lnTo>
                <a:lnTo>
                  <a:pt x="594" y="235"/>
                </a:lnTo>
                <a:lnTo>
                  <a:pt x="592" y="231"/>
                </a:lnTo>
                <a:lnTo>
                  <a:pt x="592" y="225"/>
                </a:lnTo>
                <a:lnTo>
                  <a:pt x="592" y="217"/>
                </a:lnTo>
                <a:lnTo>
                  <a:pt x="592" y="217"/>
                </a:lnTo>
                <a:lnTo>
                  <a:pt x="594" y="219"/>
                </a:lnTo>
                <a:lnTo>
                  <a:pt x="596" y="221"/>
                </a:lnTo>
                <a:lnTo>
                  <a:pt x="597" y="221"/>
                </a:lnTo>
                <a:lnTo>
                  <a:pt x="597" y="221"/>
                </a:lnTo>
                <a:lnTo>
                  <a:pt x="599" y="221"/>
                </a:lnTo>
                <a:lnTo>
                  <a:pt x="603" y="219"/>
                </a:lnTo>
                <a:lnTo>
                  <a:pt x="605" y="219"/>
                </a:lnTo>
                <a:lnTo>
                  <a:pt x="609" y="217"/>
                </a:lnTo>
                <a:lnTo>
                  <a:pt x="609" y="217"/>
                </a:lnTo>
                <a:lnTo>
                  <a:pt x="609" y="214"/>
                </a:lnTo>
                <a:lnTo>
                  <a:pt x="607" y="208"/>
                </a:lnTo>
                <a:lnTo>
                  <a:pt x="607" y="204"/>
                </a:lnTo>
                <a:lnTo>
                  <a:pt x="605" y="200"/>
                </a:lnTo>
                <a:lnTo>
                  <a:pt x="601" y="196"/>
                </a:lnTo>
                <a:lnTo>
                  <a:pt x="599" y="194"/>
                </a:lnTo>
                <a:lnTo>
                  <a:pt x="594" y="193"/>
                </a:lnTo>
                <a:lnTo>
                  <a:pt x="590" y="193"/>
                </a:lnTo>
                <a:lnTo>
                  <a:pt x="590" y="193"/>
                </a:lnTo>
                <a:lnTo>
                  <a:pt x="584" y="193"/>
                </a:lnTo>
                <a:lnTo>
                  <a:pt x="580" y="193"/>
                </a:lnTo>
                <a:lnTo>
                  <a:pt x="578" y="194"/>
                </a:lnTo>
                <a:lnTo>
                  <a:pt x="575" y="196"/>
                </a:lnTo>
                <a:lnTo>
                  <a:pt x="573" y="198"/>
                </a:lnTo>
                <a:lnTo>
                  <a:pt x="571" y="198"/>
                </a:lnTo>
                <a:lnTo>
                  <a:pt x="567" y="200"/>
                </a:lnTo>
                <a:lnTo>
                  <a:pt x="565" y="200"/>
                </a:lnTo>
                <a:lnTo>
                  <a:pt x="565" y="200"/>
                </a:lnTo>
                <a:lnTo>
                  <a:pt x="559" y="198"/>
                </a:lnTo>
                <a:lnTo>
                  <a:pt x="552" y="196"/>
                </a:lnTo>
                <a:lnTo>
                  <a:pt x="544" y="191"/>
                </a:lnTo>
                <a:lnTo>
                  <a:pt x="536" y="185"/>
                </a:lnTo>
                <a:lnTo>
                  <a:pt x="529" y="179"/>
                </a:lnTo>
                <a:lnTo>
                  <a:pt x="523" y="173"/>
                </a:lnTo>
                <a:lnTo>
                  <a:pt x="517" y="168"/>
                </a:lnTo>
                <a:lnTo>
                  <a:pt x="514" y="162"/>
                </a:lnTo>
                <a:lnTo>
                  <a:pt x="514" y="162"/>
                </a:lnTo>
                <a:lnTo>
                  <a:pt x="517" y="160"/>
                </a:lnTo>
                <a:lnTo>
                  <a:pt x="519" y="158"/>
                </a:lnTo>
                <a:lnTo>
                  <a:pt x="523" y="158"/>
                </a:lnTo>
                <a:lnTo>
                  <a:pt x="525" y="156"/>
                </a:lnTo>
                <a:lnTo>
                  <a:pt x="529" y="154"/>
                </a:lnTo>
                <a:lnTo>
                  <a:pt x="531" y="153"/>
                </a:lnTo>
                <a:lnTo>
                  <a:pt x="535" y="151"/>
                </a:lnTo>
                <a:lnTo>
                  <a:pt x="538" y="149"/>
                </a:lnTo>
                <a:lnTo>
                  <a:pt x="538" y="149"/>
                </a:lnTo>
                <a:lnTo>
                  <a:pt x="533" y="143"/>
                </a:lnTo>
                <a:lnTo>
                  <a:pt x="527" y="137"/>
                </a:lnTo>
                <a:lnTo>
                  <a:pt x="521" y="132"/>
                </a:lnTo>
                <a:lnTo>
                  <a:pt x="514" y="124"/>
                </a:lnTo>
                <a:lnTo>
                  <a:pt x="506" y="118"/>
                </a:lnTo>
                <a:lnTo>
                  <a:pt x="498" y="111"/>
                </a:lnTo>
                <a:lnTo>
                  <a:pt x="493" y="103"/>
                </a:lnTo>
                <a:lnTo>
                  <a:pt x="485" y="93"/>
                </a:lnTo>
                <a:lnTo>
                  <a:pt x="477" y="86"/>
                </a:lnTo>
                <a:lnTo>
                  <a:pt x="472" y="76"/>
                </a:lnTo>
                <a:lnTo>
                  <a:pt x="468" y="67"/>
                </a:lnTo>
                <a:lnTo>
                  <a:pt x="462" y="57"/>
                </a:lnTo>
                <a:lnTo>
                  <a:pt x="460" y="48"/>
                </a:lnTo>
                <a:lnTo>
                  <a:pt x="458" y="36"/>
                </a:lnTo>
                <a:lnTo>
                  <a:pt x="458" y="27"/>
                </a:lnTo>
                <a:lnTo>
                  <a:pt x="462" y="15"/>
                </a:lnTo>
                <a:lnTo>
                  <a:pt x="462" y="15"/>
                </a:lnTo>
                <a:lnTo>
                  <a:pt x="454" y="13"/>
                </a:lnTo>
                <a:lnTo>
                  <a:pt x="447" y="11"/>
                </a:lnTo>
                <a:lnTo>
                  <a:pt x="439" y="9"/>
                </a:lnTo>
                <a:lnTo>
                  <a:pt x="433" y="6"/>
                </a:lnTo>
                <a:lnTo>
                  <a:pt x="426" y="4"/>
                </a:lnTo>
                <a:lnTo>
                  <a:pt x="418" y="2"/>
                </a:lnTo>
                <a:lnTo>
                  <a:pt x="409" y="0"/>
                </a:lnTo>
                <a:lnTo>
                  <a:pt x="399" y="0"/>
                </a:lnTo>
                <a:lnTo>
                  <a:pt x="399" y="0"/>
                </a:lnTo>
                <a:lnTo>
                  <a:pt x="393" y="0"/>
                </a:lnTo>
                <a:lnTo>
                  <a:pt x="386" y="0"/>
                </a:lnTo>
                <a:lnTo>
                  <a:pt x="378" y="2"/>
                </a:lnTo>
                <a:lnTo>
                  <a:pt x="372" y="4"/>
                </a:lnTo>
                <a:lnTo>
                  <a:pt x="365" y="8"/>
                </a:lnTo>
                <a:lnTo>
                  <a:pt x="359" y="9"/>
                </a:lnTo>
                <a:lnTo>
                  <a:pt x="351" y="13"/>
                </a:lnTo>
                <a:lnTo>
                  <a:pt x="346" y="17"/>
                </a:lnTo>
                <a:lnTo>
                  <a:pt x="340" y="21"/>
                </a:lnTo>
                <a:lnTo>
                  <a:pt x="332" y="25"/>
                </a:lnTo>
                <a:lnTo>
                  <a:pt x="327" y="29"/>
                </a:lnTo>
                <a:lnTo>
                  <a:pt x="321" y="32"/>
                </a:lnTo>
                <a:lnTo>
                  <a:pt x="313" y="36"/>
                </a:lnTo>
                <a:lnTo>
                  <a:pt x="308" y="40"/>
                </a:lnTo>
                <a:lnTo>
                  <a:pt x="302" y="44"/>
                </a:lnTo>
                <a:lnTo>
                  <a:pt x="296" y="46"/>
                </a:lnTo>
                <a:lnTo>
                  <a:pt x="296" y="46"/>
                </a:lnTo>
                <a:lnTo>
                  <a:pt x="294" y="48"/>
                </a:lnTo>
                <a:lnTo>
                  <a:pt x="292" y="51"/>
                </a:lnTo>
                <a:lnTo>
                  <a:pt x="290" y="53"/>
                </a:lnTo>
                <a:lnTo>
                  <a:pt x="288" y="57"/>
                </a:lnTo>
                <a:lnTo>
                  <a:pt x="285" y="61"/>
                </a:lnTo>
                <a:lnTo>
                  <a:pt x="283" y="65"/>
                </a:lnTo>
                <a:lnTo>
                  <a:pt x="279" y="67"/>
                </a:lnTo>
                <a:lnTo>
                  <a:pt x="275" y="69"/>
                </a:lnTo>
                <a:lnTo>
                  <a:pt x="275" y="69"/>
                </a:lnTo>
                <a:lnTo>
                  <a:pt x="273" y="67"/>
                </a:lnTo>
                <a:lnTo>
                  <a:pt x="269" y="67"/>
                </a:lnTo>
                <a:lnTo>
                  <a:pt x="267" y="65"/>
                </a:lnTo>
                <a:lnTo>
                  <a:pt x="266" y="63"/>
                </a:lnTo>
                <a:lnTo>
                  <a:pt x="264" y="61"/>
                </a:lnTo>
                <a:lnTo>
                  <a:pt x="260" y="59"/>
                </a:lnTo>
                <a:lnTo>
                  <a:pt x="258" y="59"/>
                </a:lnTo>
                <a:lnTo>
                  <a:pt x="254" y="59"/>
                </a:lnTo>
                <a:lnTo>
                  <a:pt x="254" y="59"/>
                </a:lnTo>
                <a:lnTo>
                  <a:pt x="246" y="59"/>
                </a:lnTo>
                <a:lnTo>
                  <a:pt x="239" y="65"/>
                </a:lnTo>
                <a:lnTo>
                  <a:pt x="233" y="70"/>
                </a:lnTo>
                <a:lnTo>
                  <a:pt x="227" y="80"/>
                </a:lnTo>
                <a:lnTo>
                  <a:pt x="224" y="88"/>
                </a:lnTo>
                <a:lnTo>
                  <a:pt x="220" y="95"/>
                </a:lnTo>
                <a:lnTo>
                  <a:pt x="214" y="101"/>
                </a:lnTo>
                <a:lnTo>
                  <a:pt x="206" y="105"/>
                </a:lnTo>
                <a:lnTo>
                  <a:pt x="206" y="105"/>
                </a:lnTo>
                <a:lnTo>
                  <a:pt x="205" y="105"/>
                </a:lnTo>
                <a:lnTo>
                  <a:pt x="201" y="105"/>
                </a:lnTo>
                <a:lnTo>
                  <a:pt x="197" y="105"/>
                </a:lnTo>
                <a:lnTo>
                  <a:pt x="191" y="105"/>
                </a:lnTo>
                <a:lnTo>
                  <a:pt x="187" y="107"/>
                </a:lnTo>
                <a:lnTo>
                  <a:pt x="184" y="109"/>
                </a:lnTo>
                <a:lnTo>
                  <a:pt x="182" y="111"/>
                </a:lnTo>
                <a:lnTo>
                  <a:pt x="182" y="114"/>
                </a:lnTo>
                <a:lnTo>
                  <a:pt x="182" y="114"/>
                </a:lnTo>
                <a:lnTo>
                  <a:pt x="182" y="118"/>
                </a:lnTo>
                <a:lnTo>
                  <a:pt x="182" y="124"/>
                </a:lnTo>
                <a:lnTo>
                  <a:pt x="180" y="128"/>
                </a:lnTo>
                <a:lnTo>
                  <a:pt x="180" y="132"/>
                </a:lnTo>
                <a:lnTo>
                  <a:pt x="176" y="135"/>
                </a:lnTo>
                <a:lnTo>
                  <a:pt x="174" y="137"/>
                </a:lnTo>
                <a:lnTo>
                  <a:pt x="168" y="139"/>
                </a:lnTo>
                <a:lnTo>
                  <a:pt x="163" y="141"/>
                </a:lnTo>
                <a:lnTo>
                  <a:pt x="163" y="141"/>
                </a:lnTo>
                <a:lnTo>
                  <a:pt x="159" y="139"/>
                </a:lnTo>
                <a:lnTo>
                  <a:pt x="155" y="137"/>
                </a:lnTo>
                <a:lnTo>
                  <a:pt x="151" y="135"/>
                </a:lnTo>
                <a:lnTo>
                  <a:pt x="147" y="132"/>
                </a:lnTo>
                <a:lnTo>
                  <a:pt x="143" y="130"/>
                </a:lnTo>
                <a:lnTo>
                  <a:pt x="140" y="126"/>
                </a:lnTo>
                <a:lnTo>
                  <a:pt x="136" y="124"/>
                </a:lnTo>
                <a:lnTo>
                  <a:pt x="130" y="124"/>
                </a:lnTo>
                <a:lnTo>
                  <a:pt x="130" y="124"/>
                </a:lnTo>
                <a:lnTo>
                  <a:pt x="126" y="124"/>
                </a:lnTo>
                <a:lnTo>
                  <a:pt x="121" y="126"/>
                </a:lnTo>
                <a:lnTo>
                  <a:pt x="117" y="130"/>
                </a:lnTo>
                <a:lnTo>
                  <a:pt x="111" y="132"/>
                </a:lnTo>
                <a:lnTo>
                  <a:pt x="107" y="135"/>
                </a:lnTo>
                <a:lnTo>
                  <a:pt x="103" y="139"/>
                </a:lnTo>
                <a:lnTo>
                  <a:pt x="102" y="143"/>
                </a:lnTo>
                <a:lnTo>
                  <a:pt x="102" y="147"/>
                </a:lnTo>
                <a:lnTo>
                  <a:pt x="102" y="147"/>
                </a:lnTo>
                <a:lnTo>
                  <a:pt x="102" y="149"/>
                </a:lnTo>
                <a:lnTo>
                  <a:pt x="102" y="151"/>
                </a:lnTo>
                <a:lnTo>
                  <a:pt x="103" y="153"/>
                </a:lnTo>
                <a:lnTo>
                  <a:pt x="103" y="154"/>
                </a:lnTo>
                <a:lnTo>
                  <a:pt x="105" y="156"/>
                </a:lnTo>
                <a:lnTo>
                  <a:pt x="107" y="158"/>
                </a:lnTo>
                <a:lnTo>
                  <a:pt x="109" y="160"/>
                </a:lnTo>
                <a:lnTo>
                  <a:pt x="111" y="162"/>
                </a:lnTo>
                <a:lnTo>
                  <a:pt x="75" y="229"/>
                </a:lnTo>
                <a:lnTo>
                  <a:pt x="75" y="229"/>
                </a:lnTo>
                <a:lnTo>
                  <a:pt x="67" y="233"/>
                </a:lnTo>
                <a:lnTo>
                  <a:pt x="58" y="233"/>
                </a:lnTo>
                <a:lnTo>
                  <a:pt x="50" y="235"/>
                </a:lnTo>
                <a:lnTo>
                  <a:pt x="42" y="236"/>
                </a:lnTo>
                <a:lnTo>
                  <a:pt x="35" y="238"/>
                </a:lnTo>
                <a:lnTo>
                  <a:pt x="29" y="242"/>
                </a:lnTo>
                <a:lnTo>
                  <a:pt x="25" y="246"/>
                </a:lnTo>
                <a:lnTo>
                  <a:pt x="23" y="254"/>
                </a:lnTo>
                <a:lnTo>
                  <a:pt x="23" y="254"/>
                </a:lnTo>
                <a:lnTo>
                  <a:pt x="23" y="254"/>
                </a:lnTo>
                <a:lnTo>
                  <a:pt x="23" y="256"/>
                </a:lnTo>
                <a:lnTo>
                  <a:pt x="23" y="257"/>
                </a:lnTo>
                <a:lnTo>
                  <a:pt x="23" y="259"/>
                </a:lnTo>
                <a:lnTo>
                  <a:pt x="23" y="263"/>
                </a:lnTo>
                <a:lnTo>
                  <a:pt x="23" y="267"/>
                </a:lnTo>
                <a:lnTo>
                  <a:pt x="23" y="271"/>
                </a:lnTo>
                <a:lnTo>
                  <a:pt x="23" y="275"/>
                </a:lnTo>
                <a:lnTo>
                  <a:pt x="23" y="275"/>
                </a:lnTo>
                <a:lnTo>
                  <a:pt x="23" y="282"/>
                </a:lnTo>
                <a:lnTo>
                  <a:pt x="21" y="288"/>
                </a:lnTo>
                <a:lnTo>
                  <a:pt x="18" y="294"/>
                </a:lnTo>
                <a:lnTo>
                  <a:pt x="14" y="297"/>
                </a:lnTo>
                <a:lnTo>
                  <a:pt x="10" y="301"/>
                </a:lnTo>
                <a:lnTo>
                  <a:pt x="6" y="307"/>
                </a:lnTo>
                <a:lnTo>
                  <a:pt x="2" y="313"/>
                </a:lnTo>
                <a:lnTo>
                  <a:pt x="0" y="318"/>
                </a:lnTo>
                <a:lnTo>
                  <a:pt x="0" y="318"/>
                </a:lnTo>
                <a:lnTo>
                  <a:pt x="0" y="324"/>
                </a:lnTo>
                <a:lnTo>
                  <a:pt x="0" y="328"/>
                </a:lnTo>
                <a:lnTo>
                  <a:pt x="2" y="334"/>
                </a:lnTo>
                <a:lnTo>
                  <a:pt x="2" y="338"/>
                </a:lnTo>
                <a:lnTo>
                  <a:pt x="4" y="341"/>
                </a:lnTo>
                <a:lnTo>
                  <a:pt x="4" y="347"/>
                </a:lnTo>
                <a:lnTo>
                  <a:pt x="4" y="353"/>
                </a:lnTo>
                <a:lnTo>
                  <a:pt x="4" y="360"/>
                </a:lnTo>
                <a:lnTo>
                  <a:pt x="4" y="360"/>
                </a:lnTo>
                <a:lnTo>
                  <a:pt x="12" y="360"/>
                </a:lnTo>
                <a:lnTo>
                  <a:pt x="18" y="362"/>
                </a:lnTo>
                <a:lnTo>
                  <a:pt x="23" y="364"/>
                </a:lnTo>
                <a:lnTo>
                  <a:pt x="27" y="368"/>
                </a:lnTo>
                <a:lnTo>
                  <a:pt x="31" y="374"/>
                </a:lnTo>
                <a:lnTo>
                  <a:pt x="35" y="378"/>
                </a:lnTo>
                <a:lnTo>
                  <a:pt x="39" y="383"/>
                </a:lnTo>
                <a:lnTo>
                  <a:pt x="42" y="387"/>
                </a:lnTo>
                <a:lnTo>
                  <a:pt x="46" y="393"/>
                </a:lnTo>
                <a:lnTo>
                  <a:pt x="48" y="399"/>
                </a:lnTo>
                <a:lnTo>
                  <a:pt x="52" y="402"/>
                </a:lnTo>
                <a:lnTo>
                  <a:pt x="58" y="408"/>
                </a:lnTo>
                <a:lnTo>
                  <a:pt x="61" y="410"/>
                </a:lnTo>
                <a:lnTo>
                  <a:pt x="67" y="414"/>
                </a:lnTo>
                <a:lnTo>
                  <a:pt x="75" y="416"/>
                </a:lnTo>
                <a:lnTo>
                  <a:pt x="82" y="416"/>
                </a:lnTo>
                <a:lnTo>
                  <a:pt x="82" y="416"/>
                </a:lnTo>
                <a:lnTo>
                  <a:pt x="94" y="416"/>
                </a:lnTo>
                <a:lnTo>
                  <a:pt x="102" y="414"/>
                </a:lnTo>
                <a:lnTo>
                  <a:pt x="109" y="412"/>
                </a:lnTo>
                <a:lnTo>
                  <a:pt x="117" y="408"/>
                </a:lnTo>
                <a:lnTo>
                  <a:pt x="122" y="406"/>
                </a:lnTo>
                <a:lnTo>
                  <a:pt x="130" y="404"/>
                </a:lnTo>
                <a:lnTo>
                  <a:pt x="138" y="402"/>
                </a:lnTo>
                <a:lnTo>
                  <a:pt x="145" y="401"/>
                </a:lnTo>
                <a:lnTo>
                  <a:pt x="145" y="401"/>
                </a:lnTo>
                <a:lnTo>
                  <a:pt x="157" y="402"/>
                </a:lnTo>
                <a:lnTo>
                  <a:pt x="168" y="406"/>
                </a:lnTo>
                <a:lnTo>
                  <a:pt x="176" y="410"/>
                </a:lnTo>
                <a:lnTo>
                  <a:pt x="182" y="416"/>
                </a:lnTo>
                <a:lnTo>
                  <a:pt x="187" y="423"/>
                </a:lnTo>
                <a:lnTo>
                  <a:pt x="193" y="429"/>
                </a:lnTo>
                <a:lnTo>
                  <a:pt x="199" y="437"/>
                </a:lnTo>
                <a:lnTo>
                  <a:pt x="205" y="442"/>
                </a:lnTo>
                <a:lnTo>
                  <a:pt x="205" y="442"/>
                </a:lnTo>
                <a:lnTo>
                  <a:pt x="205" y="441"/>
                </a:lnTo>
                <a:lnTo>
                  <a:pt x="205" y="437"/>
                </a:lnTo>
                <a:lnTo>
                  <a:pt x="203" y="433"/>
                </a:lnTo>
                <a:lnTo>
                  <a:pt x="203" y="431"/>
                </a:lnTo>
                <a:lnTo>
                  <a:pt x="203" y="427"/>
                </a:lnTo>
                <a:lnTo>
                  <a:pt x="203" y="425"/>
                </a:lnTo>
                <a:lnTo>
                  <a:pt x="201" y="421"/>
                </a:lnTo>
                <a:lnTo>
                  <a:pt x="201" y="420"/>
                </a:lnTo>
                <a:lnTo>
                  <a:pt x="201" y="420"/>
                </a:lnTo>
                <a:lnTo>
                  <a:pt x="201" y="414"/>
                </a:lnTo>
                <a:lnTo>
                  <a:pt x="201" y="408"/>
                </a:lnTo>
                <a:lnTo>
                  <a:pt x="201" y="402"/>
                </a:lnTo>
                <a:lnTo>
                  <a:pt x="201" y="399"/>
                </a:lnTo>
                <a:lnTo>
                  <a:pt x="201" y="395"/>
                </a:lnTo>
                <a:lnTo>
                  <a:pt x="201" y="391"/>
                </a:lnTo>
                <a:lnTo>
                  <a:pt x="201" y="387"/>
                </a:lnTo>
                <a:lnTo>
                  <a:pt x="201" y="385"/>
                </a:lnTo>
                <a:lnTo>
                  <a:pt x="201" y="381"/>
                </a:lnTo>
                <a:lnTo>
                  <a:pt x="201" y="378"/>
                </a:lnTo>
                <a:lnTo>
                  <a:pt x="201" y="374"/>
                </a:lnTo>
                <a:lnTo>
                  <a:pt x="201" y="370"/>
                </a:lnTo>
                <a:lnTo>
                  <a:pt x="201" y="366"/>
                </a:lnTo>
                <a:lnTo>
                  <a:pt x="201" y="362"/>
                </a:lnTo>
                <a:lnTo>
                  <a:pt x="201" y="357"/>
                </a:lnTo>
                <a:lnTo>
                  <a:pt x="201" y="351"/>
                </a:lnTo>
                <a:lnTo>
                  <a:pt x="201" y="351"/>
                </a:lnTo>
                <a:lnTo>
                  <a:pt x="203" y="343"/>
                </a:lnTo>
                <a:lnTo>
                  <a:pt x="205" y="338"/>
                </a:lnTo>
                <a:lnTo>
                  <a:pt x="206" y="332"/>
                </a:lnTo>
                <a:lnTo>
                  <a:pt x="210" y="326"/>
                </a:lnTo>
                <a:lnTo>
                  <a:pt x="214" y="322"/>
                </a:lnTo>
                <a:lnTo>
                  <a:pt x="220" y="320"/>
                </a:lnTo>
                <a:lnTo>
                  <a:pt x="225" y="317"/>
                </a:lnTo>
                <a:lnTo>
                  <a:pt x="231" y="317"/>
                </a:lnTo>
                <a:lnTo>
                  <a:pt x="330" y="330"/>
                </a:lnTo>
                <a:lnTo>
                  <a:pt x="330" y="330"/>
                </a:lnTo>
                <a:lnTo>
                  <a:pt x="342" y="330"/>
                </a:lnTo>
                <a:lnTo>
                  <a:pt x="351" y="330"/>
                </a:lnTo>
                <a:lnTo>
                  <a:pt x="359" y="332"/>
                </a:lnTo>
                <a:lnTo>
                  <a:pt x="365" y="332"/>
                </a:lnTo>
                <a:lnTo>
                  <a:pt x="372" y="334"/>
                </a:lnTo>
                <a:lnTo>
                  <a:pt x="378" y="336"/>
                </a:lnTo>
                <a:lnTo>
                  <a:pt x="384" y="336"/>
                </a:lnTo>
                <a:lnTo>
                  <a:pt x="390" y="336"/>
                </a:lnTo>
                <a:lnTo>
                  <a:pt x="390" y="336"/>
                </a:lnTo>
                <a:lnTo>
                  <a:pt x="391" y="336"/>
                </a:lnTo>
                <a:lnTo>
                  <a:pt x="395" y="332"/>
                </a:lnTo>
                <a:lnTo>
                  <a:pt x="399" y="330"/>
                </a:lnTo>
                <a:lnTo>
                  <a:pt x="403" y="326"/>
                </a:lnTo>
                <a:lnTo>
                  <a:pt x="409" y="324"/>
                </a:lnTo>
                <a:lnTo>
                  <a:pt x="414" y="322"/>
                </a:lnTo>
                <a:lnTo>
                  <a:pt x="422" y="324"/>
                </a:lnTo>
                <a:lnTo>
                  <a:pt x="430" y="330"/>
                </a:lnTo>
                <a:lnTo>
                  <a:pt x="426" y="328"/>
                </a:lnTo>
                <a:lnTo>
                  <a:pt x="426" y="328"/>
                </a:lnTo>
                <a:lnTo>
                  <a:pt x="428" y="324"/>
                </a:lnTo>
                <a:lnTo>
                  <a:pt x="432" y="320"/>
                </a:lnTo>
                <a:lnTo>
                  <a:pt x="433" y="318"/>
                </a:lnTo>
                <a:lnTo>
                  <a:pt x="437" y="318"/>
                </a:lnTo>
                <a:lnTo>
                  <a:pt x="437" y="318"/>
                </a:lnTo>
                <a:lnTo>
                  <a:pt x="445" y="318"/>
                </a:lnTo>
                <a:lnTo>
                  <a:pt x="452" y="320"/>
                </a:lnTo>
                <a:lnTo>
                  <a:pt x="458" y="324"/>
                </a:lnTo>
                <a:lnTo>
                  <a:pt x="464" y="326"/>
                </a:lnTo>
                <a:lnTo>
                  <a:pt x="472" y="330"/>
                </a:lnTo>
                <a:lnTo>
                  <a:pt x="477" y="334"/>
                </a:lnTo>
                <a:lnTo>
                  <a:pt x="485" y="336"/>
                </a:lnTo>
                <a:lnTo>
                  <a:pt x="494" y="336"/>
                </a:lnTo>
                <a:lnTo>
                  <a:pt x="494" y="336"/>
                </a:lnTo>
                <a:lnTo>
                  <a:pt x="496" y="330"/>
                </a:lnTo>
                <a:lnTo>
                  <a:pt x="498" y="326"/>
                </a:lnTo>
                <a:lnTo>
                  <a:pt x="502" y="322"/>
                </a:lnTo>
                <a:lnTo>
                  <a:pt x="506" y="317"/>
                </a:lnTo>
                <a:lnTo>
                  <a:pt x="510" y="315"/>
                </a:lnTo>
                <a:lnTo>
                  <a:pt x="514" y="311"/>
                </a:lnTo>
                <a:lnTo>
                  <a:pt x="517" y="307"/>
                </a:lnTo>
                <a:lnTo>
                  <a:pt x="523" y="305"/>
                </a:lnTo>
                <a:lnTo>
                  <a:pt x="527" y="301"/>
                </a:lnTo>
                <a:lnTo>
                  <a:pt x="533" y="299"/>
                </a:lnTo>
                <a:lnTo>
                  <a:pt x="536" y="297"/>
                </a:lnTo>
                <a:lnTo>
                  <a:pt x="542" y="297"/>
                </a:lnTo>
                <a:lnTo>
                  <a:pt x="548" y="296"/>
                </a:lnTo>
                <a:lnTo>
                  <a:pt x="554" y="296"/>
                </a:lnTo>
                <a:lnTo>
                  <a:pt x="559" y="296"/>
                </a:lnTo>
                <a:lnTo>
                  <a:pt x="565" y="296"/>
                </a:lnTo>
                <a:lnTo>
                  <a:pt x="565" y="296"/>
                </a:lnTo>
                <a:lnTo>
                  <a:pt x="576" y="294"/>
                </a:lnTo>
                <a:lnTo>
                  <a:pt x="586" y="290"/>
                </a:lnTo>
                <a:lnTo>
                  <a:pt x="594" y="284"/>
                </a:lnTo>
                <a:lnTo>
                  <a:pt x="599" y="278"/>
                </a:lnTo>
                <a:lnTo>
                  <a:pt x="603" y="271"/>
                </a:lnTo>
                <a:lnTo>
                  <a:pt x="607" y="263"/>
                </a:lnTo>
                <a:lnTo>
                  <a:pt x="609" y="254"/>
                </a:lnTo>
                <a:lnTo>
                  <a:pt x="609" y="246"/>
                </a:lnTo>
                <a:lnTo>
                  <a:pt x="609" y="246"/>
                </a:lnTo>
                <a:lnTo>
                  <a:pt x="609" y="244"/>
                </a:lnTo>
                <a:lnTo>
                  <a:pt x="611" y="242"/>
                </a:lnTo>
                <a:lnTo>
                  <a:pt x="615" y="238"/>
                </a:lnTo>
                <a:lnTo>
                  <a:pt x="618" y="236"/>
                </a:lnTo>
                <a:lnTo>
                  <a:pt x="609" y="248"/>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4" name="Freeform 47">
            <a:extLst>
              <a:ext uri="{FF2B5EF4-FFF2-40B4-BE49-F238E27FC236}">
                <a16:creationId xmlns:a16="http://schemas.microsoft.com/office/drawing/2014/main" xmlns="" id="{3D2C2D3D-2C72-4848-8BAC-E57ADEDAF4C3}"/>
              </a:ext>
            </a:extLst>
          </p:cNvPr>
          <p:cNvSpPr>
            <a:spLocks/>
          </p:cNvSpPr>
          <p:nvPr/>
        </p:nvSpPr>
        <p:spPr bwMode="auto">
          <a:xfrm>
            <a:off x="700464" y="2483827"/>
            <a:ext cx="970085" cy="820615"/>
          </a:xfrm>
          <a:custGeom>
            <a:avLst/>
            <a:gdLst/>
            <a:ahLst/>
            <a:cxnLst>
              <a:cxn ang="0">
                <a:pos x="910" y="813"/>
              </a:cxn>
              <a:cxn ang="0">
                <a:pos x="852" y="826"/>
              </a:cxn>
              <a:cxn ang="0">
                <a:pos x="797" y="859"/>
              </a:cxn>
              <a:cxn ang="0">
                <a:pos x="776" y="882"/>
              </a:cxn>
              <a:cxn ang="0">
                <a:pos x="755" y="872"/>
              </a:cxn>
              <a:cxn ang="0">
                <a:pos x="707" y="918"/>
              </a:cxn>
              <a:cxn ang="0">
                <a:pos x="683" y="927"/>
              </a:cxn>
              <a:cxn ang="0">
                <a:pos x="664" y="954"/>
              </a:cxn>
              <a:cxn ang="0">
                <a:pos x="631" y="937"/>
              </a:cxn>
              <a:cxn ang="0">
                <a:pos x="603" y="960"/>
              </a:cxn>
              <a:cxn ang="0">
                <a:pos x="612" y="975"/>
              </a:cxn>
              <a:cxn ang="0">
                <a:pos x="526" y="1059"/>
              </a:cxn>
              <a:cxn ang="0">
                <a:pos x="524" y="1084"/>
              </a:cxn>
              <a:cxn ang="0">
                <a:pos x="503" y="1126"/>
              </a:cxn>
              <a:cxn ang="0">
                <a:pos x="505" y="1166"/>
              </a:cxn>
              <a:cxn ang="0">
                <a:pos x="463" y="1189"/>
              </a:cxn>
              <a:cxn ang="0">
                <a:pos x="444" y="1160"/>
              </a:cxn>
              <a:cxn ang="0">
                <a:pos x="414" y="1156"/>
              </a:cxn>
              <a:cxn ang="0">
                <a:pos x="385" y="1187"/>
              </a:cxn>
              <a:cxn ang="0">
                <a:pos x="343" y="1173"/>
              </a:cxn>
              <a:cxn ang="0">
                <a:pos x="313" y="1183"/>
              </a:cxn>
              <a:cxn ang="0">
                <a:pos x="295" y="1152"/>
              </a:cxn>
              <a:cxn ang="0">
                <a:pos x="265" y="1116"/>
              </a:cxn>
              <a:cxn ang="0">
                <a:pos x="280" y="1099"/>
              </a:cxn>
              <a:cxn ang="0">
                <a:pos x="257" y="1048"/>
              </a:cxn>
              <a:cxn ang="0">
                <a:pos x="231" y="996"/>
              </a:cxn>
              <a:cxn ang="0">
                <a:pos x="181" y="1030"/>
              </a:cxn>
              <a:cxn ang="0">
                <a:pos x="147" y="1017"/>
              </a:cxn>
              <a:cxn ang="0">
                <a:pos x="122" y="1034"/>
              </a:cxn>
              <a:cxn ang="0">
                <a:pos x="93" y="1013"/>
              </a:cxn>
              <a:cxn ang="0">
                <a:pos x="70" y="1023"/>
              </a:cxn>
              <a:cxn ang="0">
                <a:pos x="57" y="1007"/>
              </a:cxn>
              <a:cxn ang="0">
                <a:pos x="57" y="994"/>
              </a:cxn>
              <a:cxn ang="0">
                <a:pos x="65" y="960"/>
              </a:cxn>
              <a:cxn ang="0">
                <a:pos x="36" y="918"/>
              </a:cxn>
              <a:cxn ang="0">
                <a:pos x="19" y="887"/>
              </a:cxn>
              <a:cxn ang="0">
                <a:pos x="26" y="853"/>
              </a:cxn>
              <a:cxn ang="0">
                <a:pos x="9" y="826"/>
              </a:cxn>
              <a:cxn ang="0">
                <a:pos x="0" y="800"/>
              </a:cxn>
              <a:cxn ang="0">
                <a:pos x="47" y="780"/>
              </a:cxn>
              <a:cxn ang="0">
                <a:pos x="80" y="729"/>
              </a:cxn>
              <a:cxn ang="0">
                <a:pos x="122" y="769"/>
              </a:cxn>
              <a:cxn ang="0">
                <a:pos x="147" y="750"/>
              </a:cxn>
              <a:cxn ang="0">
                <a:pos x="194" y="759"/>
              </a:cxn>
              <a:cxn ang="0">
                <a:pos x="236" y="738"/>
              </a:cxn>
              <a:cxn ang="0">
                <a:pos x="528" y="765"/>
              </a:cxn>
              <a:cxn ang="0">
                <a:pos x="1039" y="325"/>
              </a:cxn>
              <a:cxn ang="0">
                <a:pos x="1068" y="349"/>
              </a:cxn>
              <a:cxn ang="0">
                <a:pos x="1076" y="378"/>
              </a:cxn>
              <a:cxn ang="0">
                <a:pos x="1102" y="399"/>
              </a:cxn>
              <a:cxn ang="0">
                <a:pos x="1188" y="437"/>
              </a:cxn>
              <a:cxn ang="0">
                <a:pos x="1211" y="489"/>
              </a:cxn>
              <a:cxn ang="0">
                <a:pos x="1207" y="506"/>
              </a:cxn>
              <a:cxn ang="0">
                <a:pos x="1283" y="519"/>
              </a:cxn>
              <a:cxn ang="0">
                <a:pos x="1283" y="586"/>
              </a:cxn>
              <a:cxn ang="0">
                <a:pos x="1285" y="677"/>
              </a:cxn>
              <a:cxn ang="0">
                <a:pos x="1242" y="775"/>
              </a:cxn>
              <a:cxn ang="0">
                <a:pos x="1047" y="807"/>
              </a:cxn>
              <a:cxn ang="0">
                <a:pos x="1005" y="834"/>
              </a:cxn>
            </a:cxnLst>
            <a:rect l="0" t="0" r="r" b="b"/>
            <a:pathLst>
              <a:path w="1287" h="1191">
                <a:moveTo>
                  <a:pt x="963" y="828"/>
                </a:moveTo>
                <a:lnTo>
                  <a:pt x="963" y="828"/>
                </a:lnTo>
                <a:lnTo>
                  <a:pt x="955" y="826"/>
                </a:lnTo>
                <a:lnTo>
                  <a:pt x="948" y="824"/>
                </a:lnTo>
                <a:lnTo>
                  <a:pt x="940" y="822"/>
                </a:lnTo>
                <a:lnTo>
                  <a:pt x="934" y="819"/>
                </a:lnTo>
                <a:lnTo>
                  <a:pt x="927" y="817"/>
                </a:lnTo>
                <a:lnTo>
                  <a:pt x="919" y="815"/>
                </a:lnTo>
                <a:lnTo>
                  <a:pt x="910" y="813"/>
                </a:lnTo>
                <a:lnTo>
                  <a:pt x="900" y="813"/>
                </a:lnTo>
                <a:lnTo>
                  <a:pt x="900" y="813"/>
                </a:lnTo>
                <a:lnTo>
                  <a:pt x="894" y="813"/>
                </a:lnTo>
                <a:lnTo>
                  <a:pt x="887" y="813"/>
                </a:lnTo>
                <a:lnTo>
                  <a:pt x="879" y="815"/>
                </a:lnTo>
                <a:lnTo>
                  <a:pt x="873" y="817"/>
                </a:lnTo>
                <a:lnTo>
                  <a:pt x="866" y="821"/>
                </a:lnTo>
                <a:lnTo>
                  <a:pt x="860" y="822"/>
                </a:lnTo>
                <a:lnTo>
                  <a:pt x="852" y="826"/>
                </a:lnTo>
                <a:lnTo>
                  <a:pt x="847" y="830"/>
                </a:lnTo>
                <a:lnTo>
                  <a:pt x="841" y="834"/>
                </a:lnTo>
                <a:lnTo>
                  <a:pt x="833" y="838"/>
                </a:lnTo>
                <a:lnTo>
                  <a:pt x="828" y="842"/>
                </a:lnTo>
                <a:lnTo>
                  <a:pt x="822" y="845"/>
                </a:lnTo>
                <a:lnTo>
                  <a:pt x="814" y="849"/>
                </a:lnTo>
                <a:lnTo>
                  <a:pt x="809" y="853"/>
                </a:lnTo>
                <a:lnTo>
                  <a:pt x="803" y="857"/>
                </a:lnTo>
                <a:lnTo>
                  <a:pt x="797" y="859"/>
                </a:lnTo>
                <a:lnTo>
                  <a:pt x="797" y="859"/>
                </a:lnTo>
                <a:lnTo>
                  <a:pt x="795" y="861"/>
                </a:lnTo>
                <a:lnTo>
                  <a:pt x="793" y="864"/>
                </a:lnTo>
                <a:lnTo>
                  <a:pt x="791" y="866"/>
                </a:lnTo>
                <a:lnTo>
                  <a:pt x="789" y="870"/>
                </a:lnTo>
                <a:lnTo>
                  <a:pt x="786" y="874"/>
                </a:lnTo>
                <a:lnTo>
                  <a:pt x="784" y="878"/>
                </a:lnTo>
                <a:lnTo>
                  <a:pt x="780" y="880"/>
                </a:lnTo>
                <a:lnTo>
                  <a:pt x="776" y="882"/>
                </a:lnTo>
                <a:lnTo>
                  <a:pt x="776" y="882"/>
                </a:lnTo>
                <a:lnTo>
                  <a:pt x="774" y="880"/>
                </a:lnTo>
                <a:lnTo>
                  <a:pt x="770" y="880"/>
                </a:lnTo>
                <a:lnTo>
                  <a:pt x="768" y="878"/>
                </a:lnTo>
                <a:lnTo>
                  <a:pt x="767" y="876"/>
                </a:lnTo>
                <a:lnTo>
                  <a:pt x="765" y="874"/>
                </a:lnTo>
                <a:lnTo>
                  <a:pt x="761" y="872"/>
                </a:lnTo>
                <a:lnTo>
                  <a:pt x="759" y="872"/>
                </a:lnTo>
                <a:lnTo>
                  <a:pt x="755" y="872"/>
                </a:lnTo>
                <a:lnTo>
                  <a:pt x="755" y="872"/>
                </a:lnTo>
                <a:lnTo>
                  <a:pt x="747" y="872"/>
                </a:lnTo>
                <a:lnTo>
                  <a:pt x="740" y="878"/>
                </a:lnTo>
                <a:lnTo>
                  <a:pt x="734" y="883"/>
                </a:lnTo>
                <a:lnTo>
                  <a:pt x="728" y="893"/>
                </a:lnTo>
                <a:lnTo>
                  <a:pt x="725" y="901"/>
                </a:lnTo>
                <a:lnTo>
                  <a:pt x="721" y="908"/>
                </a:lnTo>
                <a:lnTo>
                  <a:pt x="715" y="914"/>
                </a:lnTo>
                <a:lnTo>
                  <a:pt x="707" y="918"/>
                </a:lnTo>
                <a:lnTo>
                  <a:pt x="707" y="918"/>
                </a:lnTo>
                <a:lnTo>
                  <a:pt x="706" y="918"/>
                </a:lnTo>
                <a:lnTo>
                  <a:pt x="702" y="918"/>
                </a:lnTo>
                <a:lnTo>
                  <a:pt x="698" y="918"/>
                </a:lnTo>
                <a:lnTo>
                  <a:pt x="692" y="918"/>
                </a:lnTo>
                <a:lnTo>
                  <a:pt x="688" y="920"/>
                </a:lnTo>
                <a:lnTo>
                  <a:pt x="685" y="922"/>
                </a:lnTo>
                <a:lnTo>
                  <a:pt x="683" y="924"/>
                </a:lnTo>
                <a:lnTo>
                  <a:pt x="683" y="927"/>
                </a:lnTo>
                <a:lnTo>
                  <a:pt x="683" y="927"/>
                </a:lnTo>
                <a:lnTo>
                  <a:pt x="683" y="931"/>
                </a:lnTo>
                <a:lnTo>
                  <a:pt x="683" y="937"/>
                </a:lnTo>
                <a:lnTo>
                  <a:pt x="681" y="941"/>
                </a:lnTo>
                <a:lnTo>
                  <a:pt x="681" y="945"/>
                </a:lnTo>
                <a:lnTo>
                  <a:pt x="677" y="948"/>
                </a:lnTo>
                <a:lnTo>
                  <a:pt x="675" y="950"/>
                </a:lnTo>
                <a:lnTo>
                  <a:pt x="669" y="952"/>
                </a:lnTo>
                <a:lnTo>
                  <a:pt x="664" y="954"/>
                </a:lnTo>
                <a:lnTo>
                  <a:pt x="664" y="954"/>
                </a:lnTo>
                <a:lnTo>
                  <a:pt x="660" y="952"/>
                </a:lnTo>
                <a:lnTo>
                  <a:pt x="656" y="950"/>
                </a:lnTo>
                <a:lnTo>
                  <a:pt x="652" y="948"/>
                </a:lnTo>
                <a:lnTo>
                  <a:pt x="648" y="945"/>
                </a:lnTo>
                <a:lnTo>
                  <a:pt x="644" y="943"/>
                </a:lnTo>
                <a:lnTo>
                  <a:pt x="641" y="939"/>
                </a:lnTo>
                <a:lnTo>
                  <a:pt x="637" y="937"/>
                </a:lnTo>
                <a:lnTo>
                  <a:pt x="631" y="937"/>
                </a:lnTo>
                <a:lnTo>
                  <a:pt x="631" y="937"/>
                </a:lnTo>
                <a:lnTo>
                  <a:pt x="627" y="937"/>
                </a:lnTo>
                <a:lnTo>
                  <a:pt x="622" y="939"/>
                </a:lnTo>
                <a:lnTo>
                  <a:pt x="618" y="943"/>
                </a:lnTo>
                <a:lnTo>
                  <a:pt x="612" y="945"/>
                </a:lnTo>
                <a:lnTo>
                  <a:pt x="608" y="948"/>
                </a:lnTo>
                <a:lnTo>
                  <a:pt x="604" y="952"/>
                </a:lnTo>
                <a:lnTo>
                  <a:pt x="603" y="956"/>
                </a:lnTo>
                <a:lnTo>
                  <a:pt x="603" y="960"/>
                </a:lnTo>
                <a:lnTo>
                  <a:pt x="603" y="960"/>
                </a:lnTo>
                <a:lnTo>
                  <a:pt x="603" y="962"/>
                </a:lnTo>
                <a:lnTo>
                  <a:pt x="603" y="964"/>
                </a:lnTo>
                <a:lnTo>
                  <a:pt x="604" y="966"/>
                </a:lnTo>
                <a:lnTo>
                  <a:pt x="604" y="967"/>
                </a:lnTo>
                <a:lnTo>
                  <a:pt x="606" y="969"/>
                </a:lnTo>
                <a:lnTo>
                  <a:pt x="608" y="971"/>
                </a:lnTo>
                <a:lnTo>
                  <a:pt x="610" y="973"/>
                </a:lnTo>
                <a:lnTo>
                  <a:pt x="612" y="975"/>
                </a:lnTo>
                <a:lnTo>
                  <a:pt x="576" y="1042"/>
                </a:lnTo>
                <a:lnTo>
                  <a:pt x="576" y="1042"/>
                </a:lnTo>
                <a:lnTo>
                  <a:pt x="568" y="1046"/>
                </a:lnTo>
                <a:lnTo>
                  <a:pt x="559" y="1046"/>
                </a:lnTo>
                <a:lnTo>
                  <a:pt x="551" y="1048"/>
                </a:lnTo>
                <a:lnTo>
                  <a:pt x="543" y="1049"/>
                </a:lnTo>
                <a:lnTo>
                  <a:pt x="536" y="1051"/>
                </a:lnTo>
                <a:lnTo>
                  <a:pt x="530" y="1055"/>
                </a:lnTo>
                <a:lnTo>
                  <a:pt x="526" y="1059"/>
                </a:lnTo>
                <a:lnTo>
                  <a:pt x="524" y="1067"/>
                </a:lnTo>
                <a:lnTo>
                  <a:pt x="524" y="1067"/>
                </a:lnTo>
                <a:lnTo>
                  <a:pt x="524" y="1067"/>
                </a:lnTo>
                <a:lnTo>
                  <a:pt x="524" y="1069"/>
                </a:lnTo>
                <a:lnTo>
                  <a:pt x="524" y="1070"/>
                </a:lnTo>
                <a:lnTo>
                  <a:pt x="524" y="1072"/>
                </a:lnTo>
                <a:lnTo>
                  <a:pt x="524" y="1076"/>
                </a:lnTo>
                <a:lnTo>
                  <a:pt x="524" y="1080"/>
                </a:lnTo>
                <a:lnTo>
                  <a:pt x="524" y="1084"/>
                </a:lnTo>
                <a:lnTo>
                  <a:pt x="524" y="1088"/>
                </a:lnTo>
                <a:lnTo>
                  <a:pt x="524" y="1088"/>
                </a:lnTo>
                <a:lnTo>
                  <a:pt x="524" y="1095"/>
                </a:lnTo>
                <a:lnTo>
                  <a:pt x="522" y="1101"/>
                </a:lnTo>
                <a:lnTo>
                  <a:pt x="519" y="1107"/>
                </a:lnTo>
                <a:lnTo>
                  <a:pt x="515" y="1110"/>
                </a:lnTo>
                <a:lnTo>
                  <a:pt x="511" y="1114"/>
                </a:lnTo>
                <a:lnTo>
                  <a:pt x="507" y="1120"/>
                </a:lnTo>
                <a:lnTo>
                  <a:pt x="503" y="1126"/>
                </a:lnTo>
                <a:lnTo>
                  <a:pt x="501" y="1131"/>
                </a:lnTo>
                <a:lnTo>
                  <a:pt x="501" y="1131"/>
                </a:lnTo>
                <a:lnTo>
                  <a:pt x="501" y="1137"/>
                </a:lnTo>
                <a:lnTo>
                  <a:pt x="501" y="1141"/>
                </a:lnTo>
                <a:lnTo>
                  <a:pt x="503" y="1147"/>
                </a:lnTo>
                <a:lnTo>
                  <a:pt x="503" y="1151"/>
                </a:lnTo>
                <a:lnTo>
                  <a:pt x="505" y="1154"/>
                </a:lnTo>
                <a:lnTo>
                  <a:pt x="505" y="1160"/>
                </a:lnTo>
                <a:lnTo>
                  <a:pt x="505" y="1166"/>
                </a:lnTo>
                <a:lnTo>
                  <a:pt x="505" y="1173"/>
                </a:lnTo>
                <a:lnTo>
                  <a:pt x="505" y="1173"/>
                </a:lnTo>
                <a:lnTo>
                  <a:pt x="498" y="1173"/>
                </a:lnTo>
                <a:lnTo>
                  <a:pt x="492" y="1175"/>
                </a:lnTo>
                <a:lnTo>
                  <a:pt x="486" y="1179"/>
                </a:lnTo>
                <a:lnTo>
                  <a:pt x="480" y="1181"/>
                </a:lnTo>
                <a:lnTo>
                  <a:pt x="475" y="1185"/>
                </a:lnTo>
                <a:lnTo>
                  <a:pt x="469" y="1187"/>
                </a:lnTo>
                <a:lnTo>
                  <a:pt x="463" y="1189"/>
                </a:lnTo>
                <a:lnTo>
                  <a:pt x="458" y="1191"/>
                </a:lnTo>
                <a:lnTo>
                  <a:pt x="458" y="1191"/>
                </a:lnTo>
                <a:lnTo>
                  <a:pt x="454" y="1189"/>
                </a:lnTo>
                <a:lnTo>
                  <a:pt x="450" y="1187"/>
                </a:lnTo>
                <a:lnTo>
                  <a:pt x="448" y="1183"/>
                </a:lnTo>
                <a:lnTo>
                  <a:pt x="446" y="1177"/>
                </a:lnTo>
                <a:lnTo>
                  <a:pt x="446" y="1172"/>
                </a:lnTo>
                <a:lnTo>
                  <a:pt x="446" y="1166"/>
                </a:lnTo>
                <a:lnTo>
                  <a:pt x="444" y="1160"/>
                </a:lnTo>
                <a:lnTo>
                  <a:pt x="444" y="1154"/>
                </a:lnTo>
                <a:lnTo>
                  <a:pt x="444" y="1154"/>
                </a:lnTo>
                <a:lnTo>
                  <a:pt x="440" y="1154"/>
                </a:lnTo>
                <a:lnTo>
                  <a:pt x="438" y="1154"/>
                </a:lnTo>
                <a:lnTo>
                  <a:pt x="433" y="1154"/>
                </a:lnTo>
                <a:lnTo>
                  <a:pt x="429" y="1154"/>
                </a:lnTo>
                <a:lnTo>
                  <a:pt x="423" y="1154"/>
                </a:lnTo>
                <a:lnTo>
                  <a:pt x="417" y="1156"/>
                </a:lnTo>
                <a:lnTo>
                  <a:pt x="414" y="1156"/>
                </a:lnTo>
                <a:lnTo>
                  <a:pt x="410" y="1158"/>
                </a:lnTo>
                <a:lnTo>
                  <a:pt x="410" y="1158"/>
                </a:lnTo>
                <a:lnTo>
                  <a:pt x="408" y="1162"/>
                </a:lnTo>
                <a:lnTo>
                  <a:pt x="404" y="1166"/>
                </a:lnTo>
                <a:lnTo>
                  <a:pt x="402" y="1172"/>
                </a:lnTo>
                <a:lnTo>
                  <a:pt x="400" y="1175"/>
                </a:lnTo>
                <a:lnTo>
                  <a:pt x="396" y="1181"/>
                </a:lnTo>
                <a:lnTo>
                  <a:pt x="391" y="1185"/>
                </a:lnTo>
                <a:lnTo>
                  <a:pt x="385" y="1187"/>
                </a:lnTo>
                <a:lnTo>
                  <a:pt x="376" y="1189"/>
                </a:lnTo>
                <a:lnTo>
                  <a:pt x="376" y="1189"/>
                </a:lnTo>
                <a:lnTo>
                  <a:pt x="370" y="1187"/>
                </a:lnTo>
                <a:lnTo>
                  <a:pt x="364" y="1185"/>
                </a:lnTo>
                <a:lnTo>
                  <a:pt x="358" y="1183"/>
                </a:lnTo>
                <a:lnTo>
                  <a:pt x="355" y="1179"/>
                </a:lnTo>
                <a:lnTo>
                  <a:pt x="351" y="1177"/>
                </a:lnTo>
                <a:lnTo>
                  <a:pt x="347" y="1175"/>
                </a:lnTo>
                <a:lnTo>
                  <a:pt x="343" y="1173"/>
                </a:lnTo>
                <a:lnTo>
                  <a:pt x="339" y="1173"/>
                </a:lnTo>
                <a:lnTo>
                  <a:pt x="339" y="1173"/>
                </a:lnTo>
                <a:lnTo>
                  <a:pt x="335" y="1173"/>
                </a:lnTo>
                <a:lnTo>
                  <a:pt x="332" y="1173"/>
                </a:lnTo>
                <a:lnTo>
                  <a:pt x="328" y="1175"/>
                </a:lnTo>
                <a:lnTo>
                  <a:pt x="324" y="1175"/>
                </a:lnTo>
                <a:lnTo>
                  <a:pt x="320" y="1177"/>
                </a:lnTo>
                <a:lnTo>
                  <a:pt x="316" y="1179"/>
                </a:lnTo>
                <a:lnTo>
                  <a:pt x="313" y="1183"/>
                </a:lnTo>
                <a:lnTo>
                  <a:pt x="311" y="1185"/>
                </a:lnTo>
                <a:lnTo>
                  <a:pt x="311" y="1185"/>
                </a:lnTo>
                <a:lnTo>
                  <a:pt x="307" y="1181"/>
                </a:lnTo>
                <a:lnTo>
                  <a:pt x="305" y="1177"/>
                </a:lnTo>
                <a:lnTo>
                  <a:pt x="303" y="1172"/>
                </a:lnTo>
                <a:lnTo>
                  <a:pt x="301" y="1168"/>
                </a:lnTo>
                <a:lnTo>
                  <a:pt x="299" y="1162"/>
                </a:lnTo>
                <a:lnTo>
                  <a:pt x="297" y="1158"/>
                </a:lnTo>
                <a:lnTo>
                  <a:pt x="295" y="1152"/>
                </a:lnTo>
                <a:lnTo>
                  <a:pt x="293" y="1149"/>
                </a:lnTo>
                <a:lnTo>
                  <a:pt x="292" y="1143"/>
                </a:lnTo>
                <a:lnTo>
                  <a:pt x="290" y="1139"/>
                </a:lnTo>
                <a:lnTo>
                  <a:pt x="286" y="1133"/>
                </a:lnTo>
                <a:lnTo>
                  <a:pt x="284" y="1130"/>
                </a:lnTo>
                <a:lnTo>
                  <a:pt x="280" y="1126"/>
                </a:lnTo>
                <a:lnTo>
                  <a:pt x="276" y="1122"/>
                </a:lnTo>
                <a:lnTo>
                  <a:pt x="271" y="1118"/>
                </a:lnTo>
                <a:lnTo>
                  <a:pt x="265" y="1116"/>
                </a:lnTo>
                <a:lnTo>
                  <a:pt x="265" y="1116"/>
                </a:lnTo>
                <a:lnTo>
                  <a:pt x="267" y="1114"/>
                </a:lnTo>
                <a:lnTo>
                  <a:pt x="271" y="1112"/>
                </a:lnTo>
                <a:lnTo>
                  <a:pt x="273" y="1110"/>
                </a:lnTo>
                <a:lnTo>
                  <a:pt x="276" y="1110"/>
                </a:lnTo>
                <a:lnTo>
                  <a:pt x="278" y="1109"/>
                </a:lnTo>
                <a:lnTo>
                  <a:pt x="278" y="1107"/>
                </a:lnTo>
                <a:lnTo>
                  <a:pt x="280" y="1103"/>
                </a:lnTo>
                <a:lnTo>
                  <a:pt x="280" y="1099"/>
                </a:lnTo>
                <a:lnTo>
                  <a:pt x="280" y="1099"/>
                </a:lnTo>
                <a:lnTo>
                  <a:pt x="280" y="1099"/>
                </a:lnTo>
                <a:lnTo>
                  <a:pt x="278" y="1095"/>
                </a:lnTo>
                <a:lnTo>
                  <a:pt x="276" y="1090"/>
                </a:lnTo>
                <a:lnTo>
                  <a:pt x="274" y="1084"/>
                </a:lnTo>
                <a:lnTo>
                  <a:pt x="271" y="1076"/>
                </a:lnTo>
                <a:lnTo>
                  <a:pt x="267" y="1067"/>
                </a:lnTo>
                <a:lnTo>
                  <a:pt x="263" y="1057"/>
                </a:lnTo>
                <a:lnTo>
                  <a:pt x="257" y="1048"/>
                </a:lnTo>
                <a:lnTo>
                  <a:pt x="253" y="1038"/>
                </a:lnTo>
                <a:lnTo>
                  <a:pt x="250" y="1028"/>
                </a:lnTo>
                <a:lnTo>
                  <a:pt x="246" y="1019"/>
                </a:lnTo>
                <a:lnTo>
                  <a:pt x="240" y="1011"/>
                </a:lnTo>
                <a:lnTo>
                  <a:pt x="238" y="1006"/>
                </a:lnTo>
                <a:lnTo>
                  <a:pt x="234" y="1000"/>
                </a:lnTo>
                <a:lnTo>
                  <a:pt x="232" y="996"/>
                </a:lnTo>
                <a:lnTo>
                  <a:pt x="231" y="996"/>
                </a:lnTo>
                <a:lnTo>
                  <a:pt x="231" y="996"/>
                </a:lnTo>
                <a:lnTo>
                  <a:pt x="225" y="996"/>
                </a:lnTo>
                <a:lnTo>
                  <a:pt x="219" y="1000"/>
                </a:lnTo>
                <a:lnTo>
                  <a:pt x="213" y="1006"/>
                </a:lnTo>
                <a:lnTo>
                  <a:pt x="210" y="1013"/>
                </a:lnTo>
                <a:lnTo>
                  <a:pt x="204" y="1019"/>
                </a:lnTo>
                <a:lnTo>
                  <a:pt x="196" y="1025"/>
                </a:lnTo>
                <a:lnTo>
                  <a:pt x="189" y="1028"/>
                </a:lnTo>
                <a:lnTo>
                  <a:pt x="181" y="1030"/>
                </a:lnTo>
                <a:lnTo>
                  <a:pt x="181" y="1030"/>
                </a:lnTo>
                <a:lnTo>
                  <a:pt x="175" y="1030"/>
                </a:lnTo>
                <a:lnTo>
                  <a:pt x="171" y="1028"/>
                </a:lnTo>
                <a:lnTo>
                  <a:pt x="168" y="1027"/>
                </a:lnTo>
                <a:lnTo>
                  <a:pt x="164" y="1025"/>
                </a:lnTo>
                <a:lnTo>
                  <a:pt x="160" y="1021"/>
                </a:lnTo>
                <a:lnTo>
                  <a:pt x="156" y="1019"/>
                </a:lnTo>
                <a:lnTo>
                  <a:pt x="152" y="1017"/>
                </a:lnTo>
                <a:lnTo>
                  <a:pt x="147" y="1017"/>
                </a:lnTo>
                <a:lnTo>
                  <a:pt x="147" y="1017"/>
                </a:lnTo>
                <a:lnTo>
                  <a:pt x="143" y="1017"/>
                </a:lnTo>
                <a:lnTo>
                  <a:pt x="141" y="1019"/>
                </a:lnTo>
                <a:lnTo>
                  <a:pt x="137" y="1023"/>
                </a:lnTo>
                <a:lnTo>
                  <a:pt x="135" y="1025"/>
                </a:lnTo>
                <a:lnTo>
                  <a:pt x="133" y="1028"/>
                </a:lnTo>
                <a:lnTo>
                  <a:pt x="129" y="1030"/>
                </a:lnTo>
                <a:lnTo>
                  <a:pt x="126" y="1034"/>
                </a:lnTo>
                <a:lnTo>
                  <a:pt x="122" y="1034"/>
                </a:lnTo>
                <a:lnTo>
                  <a:pt x="122" y="1034"/>
                </a:lnTo>
                <a:lnTo>
                  <a:pt x="118" y="1034"/>
                </a:lnTo>
                <a:lnTo>
                  <a:pt x="114" y="1032"/>
                </a:lnTo>
                <a:lnTo>
                  <a:pt x="108" y="1030"/>
                </a:lnTo>
                <a:lnTo>
                  <a:pt x="107" y="1027"/>
                </a:lnTo>
                <a:lnTo>
                  <a:pt x="103" y="1025"/>
                </a:lnTo>
                <a:lnTo>
                  <a:pt x="99" y="1021"/>
                </a:lnTo>
                <a:lnTo>
                  <a:pt x="97" y="1017"/>
                </a:lnTo>
                <a:lnTo>
                  <a:pt x="93" y="1013"/>
                </a:lnTo>
                <a:lnTo>
                  <a:pt x="93" y="1013"/>
                </a:lnTo>
                <a:lnTo>
                  <a:pt x="91" y="1015"/>
                </a:lnTo>
                <a:lnTo>
                  <a:pt x="87" y="1017"/>
                </a:lnTo>
                <a:lnTo>
                  <a:pt x="86" y="1017"/>
                </a:lnTo>
                <a:lnTo>
                  <a:pt x="84" y="1019"/>
                </a:lnTo>
                <a:lnTo>
                  <a:pt x="80" y="1021"/>
                </a:lnTo>
                <a:lnTo>
                  <a:pt x="78" y="1021"/>
                </a:lnTo>
                <a:lnTo>
                  <a:pt x="74" y="1023"/>
                </a:lnTo>
                <a:lnTo>
                  <a:pt x="70" y="1023"/>
                </a:lnTo>
                <a:lnTo>
                  <a:pt x="70" y="1023"/>
                </a:lnTo>
                <a:lnTo>
                  <a:pt x="66" y="1023"/>
                </a:lnTo>
                <a:lnTo>
                  <a:pt x="63" y="1021"/>
                </a:lnTo>
                <a:lnTo>
                  <a:pt x="61" y="1019"/>
                </a:lnTo>
                <a:lnTo>
                  <a:pt x="59" y="1015"/>
                </a:lnTo>
                <a:lnTo>
                  <a:pt x="57" y="1013"/>
                </a:lnTo>
                <a:lnTo>
                  <a:pt x="57" y="1011"/>
                </a:lnTo>
                <a:lnTo>
                  <a:pt x="57" y="1009"/>
                </a:lnTo>
                <a:lnTo>
                  <a:pt x="57" y="1007"/>
                </a:lnTo>
                <a:lnTo>
                  <a:pt x="57" y="1007"/>
                </a:lnTo>
                <a:lnTo>
                  <a:pt x="55" y="1006"/>
                </a:lnTo>
                <a:lnTo>
                  <a:pt x="55" y="1006"/>
                </a:lnTo>
                <a:lnTo>
                  <a:pt x="55" y="1004"/>
                </a:lnTo>
                <a:lnTo>
                  <a:pt x="53" y="1002"/>
                </a:lnTo>
                <a:lnTo>
                  <a:pt x="53" y="1002"/>
                </a:lnTo>
                <a:lnTo>
                  <a:pt x="53" y="1000"/>
                </a:lnTo>
                <a:lnTo>
                  <a:pt x="55" y="998"/>
                </a:lnTo>
                <a:lnTo>
                  <a:pt x="57" y="994"/>
                </a:lnTo>
                <a:lnTo>
                  <a:pt x="57" y="994"/>
                </a:lnTo>
                <a:lnTo>
                  <a:pt x="55" y="992"/>
                </a:lnTo>
                <a:lnTo>
                  <a:pt x="55" y="988"/>
                </a:lnTo>
                <a:lnTo>
                  <a:pt x="55" y="985"/>
                </a:lnTo>
                <a:lnTo>
                  <a:pt x="59" y="979"/>
                </a:lnTo>
                <a:lnTo>
                  <a:pt x="61" y="975"/>
                </a:lnTo>
                <a:lnTo>
                  <a:pt x="63" y="969"/>
                </a:lnTo>
                <a:lnTo>
                  <a:pt x="65" y="964"/>
                </a:lnTo>
                <a:lnTo>
                  <a:pt x="65" y="960"/>
                </a:lnTo>
                <a:lnTo>
                  <a:pt x="65" y="960"/>
                </a:lnTo>
                <a:lnTo>
                  <a:pt x="65" y="954"/>
                </a:lnTo>
                <a:lnTo>
                  <a:pt x="63" y="948"/>
                </a:lnTo>
                <a:lnTo>
                  <a:pt x="61" y="943"/>
                </a:lnTo>
                <a:lnTo>
                  <a:pt x="57" y="937"/>
                </a:lnTo>
                <a:lnTo>
                  <a:pt x="53" y="933"/>
                </a:lnTo>
                <a:lnTo>
                  <a:pt x="49" y="929"/>
                </a:lnTo>
                <a:lnTo>
                  <a:pt x="46" y="925"/>
                </a:lnTo>
                <a:lnTo>
                  <a:pt x="42" y="922"/>
                </a:lnTo>
                <a:lnTo>
                  <a:pt x="36" y="918"/>
                </a:lnTo>
                <a:lnTo>
                  <a:pt x="32" y="914"/>
                </a:lnTo>
                <a:lnTo>
                  <a:pt x="28" y="910"/>
                </a:lnTo>
                <a:lnTo>
                  <a:pt x="25" y="906"/>
                </a:lnTo>
                <a:lnTo>
                  <a:pt x="23" y="903"/>
                </a:lnTo>
                <a:lnTo>
                  <a:pt x="19" y="897"/>
                </a:lnTo>
                <a:lnTo>
                  <a:pt x="19" y="893"/>
                </a:lnTo>
                <a:lnTo>
                  <a:pt x="17" y="889"/>
                </a:lnTo>
                <a:lnTo>
                  <a:pt x="17" y="889"/>
                </a:lnTo>
                <a:lnTo>
                  <a:pt x="19" y="887"/>
                </a:lnTo>
                <a:lnTo>
                  <a:pt x="19" y="883"/>
                </a:lnTo>
                <a:lnTo>
                  <a:pt x="21" y="880"/>
                </a:lnTo>
                <a:lnTo>
                  <a:pt x="23" y="874"/>
                </a:lnTo>
                <a:lnTo>
                  <a:pt x="25" y="870"/>
                </a:lnTo>
                <a:lnTo>
                  <a:pt x="25" y="864"/>
                </a:lnTo>
                <a:lnTo>
                  <a:pt x="26" y="861"/>
                </a:lnTo>
                <a:lnTo>
                  <a:pt x="26" y="857"/>
                </a:lnTo>
                <a:lnTo>
                  <a:pt x="26" y="857"/>
                </a:lnTo>
                <a:lnTo>
                  <a:pt x="26" y="853"/>
                </a:lnTo>
                <a:lnTo>
                  <a:pt x="25" y="849"/>
                </a:lnTo>
                <a:lnTo>
                  <a:pt x="23" y="847"/>
                </a:lnTo>
                <a:lnTo>
                  <a:pt x="21" y="843"/>
                </a:lnTo>
                <a:lnTo>
                  <a:pt x="17" y="840"/>
                </a:lnTo>
                <a:lnTo>
                  <a:pt x="15" y="838"/>
                </a:lnTo>
                <a:lnTo>
                  <a:pt x="13" y="834"/>
                </a:lnTo>
                <a:lnTo>
                  <a:pt x="11" y="830"/>
                </a:lnTo>
                <a:lnTo>
                  <a:pt x="11" y="830"/>
                </a:lnTo>
                <a:lnTo>
                  <a:pt x="9" y="826"/>
                </a:lnTo>
                <a:lnTo>
                  <a:pt x="9" y="822"/>
                </a:lnTo>
                <a:lnTo>
                  <a:pt x="7" y="819"/>
                </a:lnTo>
                <a:lnTo>
                  <a:pt x="5" y="815"/>
                </a:lnTo>
                <a:lnTo>
                  <a:pt x="5" y="811"/>
                </a:lnTo>
                <a:lnTo>
                  <a:pt x="4" y="807"/>
                </a:lnTo>
                <a:lnTo>
                  <a:pt x="2" y="803"/>
                </a:lnTo>
                <a:lnTo>
                  <a:pt x="0" y="800"/>
                </a:lnTo>
                <a:lnTo>
                  <a:pt x="0" y="800"/>
                </a:lnTo>
                <a:lnTo>
                  <a:pt x="0" y="800"/>
                </a:lnTo>
                <a:lnTo>
                  <a:pt x="5" y="800"/>
                </a:lnTo>
                <a:lnTo>
                  <a:pt x="11" y="800"/>
                </a:lnTo>
                <a:lnTo>
                  <a:pt x="19" y="798"/>
                </a:lnTo>
                <a:lnTo>
                  <a:pt x="26" y="796"/>
                </a:lnTo>
                <a:lnTo>
                  <a:pt x="34" y="794"/>
                </a:lnTo>
                <a:lnTo>
                  <a:pt x="40" y="790"/>
                </a:lnTo>
                <a:lnTo>
                  <a:pt x="44" y="786"/>
                </a:lnTo>
                <a:lnTo>
                  <a:pt x="47" y="780"/>
                </a:lnTo>
                <a:lnTo>
                  <a:pt x="47" y="780"/>
                </a:lnTo>
                <a:lnTo>
                  <a:pt x="49" y="773"/>
                </a:lnTo>
                <a:lnTo>
                  <a:pt x="49" y="763"/>
                </a:lnTo>
                <a:lnTo>
                  <a:pt x="51" y="756"/>
                </a:lnTo>
                <a:lnTo>
                  <a:pt x="55" y="746"/>
                </a:lnTo>
                <a:lnTo>
                  <a:pt x="57" y="740"/>
                </a:lnTo>
                <a:lnTo>
                  <a:pt x="63" y="735"/>
                </a:lnTo>
                <a:lnTo>
                  <a:pt x="70" y="731"/>
                </a:lnTo>
                <a:lnTo>
                  <a:pt x="80" y="729"/>
                </a:lnTo>
                <a:lnTo>
                  <a:pt x="80" y="729"/>
                </a:lnTo>
                <a:lnTo>
                  <a:pt x="87" y="731"/>
                </a:lnTo>
                <a:lnTo>
                  <a:pt x="93" y="735"/>
                </a:lnTo>
                <a:lnTo>
                  <a:pt x="97" y="738"/>
                </a:lnTo>
                <a:lnTo>
                  <a:pt x="103" y="746"/>
                </a:lnTo>
                <a:lnTo>
                  <a:pt x="107" y="752"/>
                </a:lnTo>
                <a:lnTo>
                  <a:pt x="110" y="758"/>
                </a:lnTo>
                <a:lnTo>
                  <a:pt x="116" y="763"/>
                </a:lnTo>
                <a:lnTo>
                  <a:pt x="122" y="769"/>
                </a:lnTo>
                <a:lnTo>
                  <a:pt x="122" y="769"/>
                </a:lnTo>
                <a:lnTo>
                  <a:pt x="124" y="765"/>
                </a:lnTo>
                <a:lnTo>
                  <a:pt x="126" y="763"/>
                </a:lnTo>
                <a:lnTo>
                  <a:pt x="129" y="759"/>
                </a:lnTo>
                <a:lnTo>
                  <a:pt x="131" y="758"/>
                </a:lnTo>
                <a:lnTo>
                  <a:pt x="135" y="754"/>
                </a:lnTo>
                <a:lnTo>
                  <a:pt x="139" y="752"/>
                </a:lnTo>
                <a:lnTo>
                  <a:pt x="143" y="752"/>
                </a:lnTo>
                <a:lnTo>
                  <a:pt x="147" y="750"/>
                </a:lnTo>
                <a:lnTo>
                  <a:pt x="147" y="750"/>
                </a:lnTo>
                <a:lnTo>
                  <a:pt x="154" y="752"/>
                </a:lnTo>
                <a:lnTo>
                  <a:pt x="160" y="752"/>
                </a:lnTo>
                <a:lnTo>
                  <a:pt x="164" y="754"/>
                </a:lnTo>
                <a:lnTo>
                  <a:pt x="169" y="756"/>
                </a:lnTo>
                <a:lnTo>
                  <a:pt x="175" y="756"/>
                </a:lnTo>
                <a:lnTo>
                  <a:pt x="181" y="758"/>
                </a:lnTo>
                <a:lnTo>
                  <a:pt x="187" y="759"/>
                </a:lnTo>
                <a:lnTo>
                  <a:pt x="194" y="759"/>
                </a:lnTo>
                <a:lnTo>
                  <a:pt x="194" y="759"/>
                </a:lnTo>
                <a:lnTo>
                  <a:pt x="202" y="759"/>
                </a:lnTo>
                <a:lnTo>
                  <a:pt x="210" y="759"/>
                </a:lnTo>
                <a:lnTo>
                  <a:pt x="215" y="759"/>
                </a:lnTo>
                <a:lnTo>
                  <a:pt x="221" y="758"/>
                </a:lnTo>
                <a:lnTo>
                  <a:pt x="227" y="756"/>
                </a:lnTo>
                <a:lnTo>
                  <a:pt x="231" y="752"/>
                </a:lnTo>
                <a:lnTo>
                  <a:pt x="234" y="746"/>
                </a:lnTo>
                <a:lnTo>
                  <a:pt x="236" y="738"/>
                </a:lnTo>
                <a:lnTo>
                  <a:pt x="236" y="738"/>
                </a:lnTo>
                <a:lnTo>
                  <a:pt x="238" y="738"/>
                </a:lnTo>
                <a:lnTo>
                  <a:pt x="238" y="740"/>
                </a:lnTo>
                <a:lnTo>
                  <a:pt x="240" y="742"/>
                </a:lnTo>
                <a:lnTo>
                  <a:pt x="242" y="744"/>
                </a:lnTo>
                <a:lnTo>
                  <a:pt x="244" y="746"/>
                </a:lnTo>
                <a:lnTo>
                  <a:pt x="246" y="746"/>
                </a:lnTo>
                <a:lnTo>
                  <a:pt x="246" y="750"/>
                </a:lnTo>
                <a:lnTo>
                  <a:pt x="248" y="750"/>
                </a:lnTo>
                <a:lnTo>
                  <a:pt x="528" y="765"/>
                </a:lnTo>
                <a:lnTo>
                  <a:pt x="547" y="700"/>
                </a:lnTo>
                <a:lnTo>
                  <a:pt x="524" y="679"/>
                </a:lnTo>
                <a:lnTo>
                  <a:pt x="534" y="0"/>
                </a:lnTo>
                <a:lnTo>
                  <a:pt x="664" y="0"/>
                </a:lnTo>
                <a:lnTo>
                  <a:pt x="658" y="0"/>
                </a:lnTo>
                <a:lnTo>
                  <a:pt x="1034" y="315"/>
                </a:lnTo>
                <a:lnTo>
                  <a:pt x="1034" y="315"/>
                </a:lnTo>
                <a:lnTo>
                  <a:pt x="1036" y="321"/>
                </a:lnTo>
                <a:lnTo>
                  <a:pt x="1039" y="325"/>
                </a:lnTo>
                <a:lnTo>
                  <a:pt x="1043" y="326"/>
                </a:lnTo>
                <a:lnTo>
                  <a:pt x="1049" y="328"/>
                </a:lnTo>
                <a:lnTo>
                  <a:pt x="1053" y="330"/>
                </a:lnTo>
                <a:lnTo>
                  <a:pt x="1058" y="332"/>
                </a:lnTo>
                <a:lnTo>
                  <a:pt x="1062" y="334"/>
                </a:lnTo>
                <a:lnTo>
                  <a:pt x="1066" y="340"/>
                </a:lnTo>
                <a:lnTo>
                  <a:pt x="1066" y="340"/>
                </a:lnTo>
                <a:lnTo>
                  <a:pt x="1068" y="345"/>
                </a:lnTo>
                <a:lnTo>
                  <a:pt x="1068" y="349"/>
                </a:lnTo>
                <a:lnTo>
                  <a:pt x="1068" y="355"/>
                </a:lnTo>
                <a:lnTo>
                  <a:pt x="1068" y="359"/>
                </a:lnTo>
                <a:lnTo>
                  <a:pt x="1066" y="363"/>
                </a:lnTo>
                <a:lnTo>
                  <a:pt x="1068" y="368"/>
                </a:lnTo>
                <a:lnTo>
                  <a:pt x="1068" y="372"/>
                </a:lnTo>
                <a:lnTo>
                  <a:pt x="1072" y="374"/>
                </a:lnTo>
                <a:lnTo>
                  <a:pt x="1072" y="374"/>
                </a:lnTo>
                <a:lnTo>
                  <a:pt x="1074" y="376"/>
                </a:lnTo>
                <a:lnTo>
                  <a:pt x="1076" y="378"/>
                </a:lnTo>
                <a:lnTo>
                  <a:pt x="1079" y="378"/>
                </a:lnTo>
                <a:lnTo>
                  <a:pt x="1081" y="380"/>
                </a:lnTo>
                <a:lnTo>
                  <a:pt x="1085" y="380"/>
                </a:lnTo>
                <a:lnTo>
                  <a:pt x="1089" y="380"/>
                </a:lnTo>
                <a:lnTo>
                  <a:pt x="1093" y="382"/>
                </a:lnTo>
                <a:lnTo>
                  <a:pt x="1097" y="382"/>
                </a:lnTo>
                <a:lnTo>
                  <a:pt x="1097" y="382"/>
                </a:lnTo>
                <a:lnTo>
                  <a:pt x="1098" y="391"/>
                </a:lnTo>
                <a:lnTo>
                  <a:pt x="1102" y="399"/>
                </a:lnTo>
                <a:lnTo>
                  <a:pt x="1110" y="407"/>
                </a:lnTo>
                <a:lnTo>
                  <a:pt x="1118" y="412"/>
                </a:lnTo>
                <a:lnTo>
                  <a:pt x="1127" y="416"/>
                </a:lnTo>
                <a:lnTo>
                  <a:pt x="1137" y="420"/>
                </a:lnTo>
                <a:lnTo>
                  <a:pt x="1148" y="424"/>
                </a:lnTo>
                <a:lnTo>
                  <a:pt x="1158" y="426"/>
                </a:lnTo>
                <a:lnTo>
                  <a:pt x="1169" y="429"/>
                </a:lnTo>
                <a:lnTo>
                  <a:pt x="1179" y="433"/>
                </a:lnTo>
                <a:lnTo>
                  <a:pt x="1188" y="437"/>
                </a:lnTo>
                <a:lnTo>
                  <a:pt x="1196" y="443"/>
                </a:lnTo>
                <a:lnTo>
                  <a:pt x="1203" y="449"/>
                </a:lnTo>
                <a:lnTo>
                  <a:pt x="1209" y="458"/>
                </a:lnTo>
                <a:lnTo>
                  <a:pt x="1213" y="468"/>
                </a:lnTo>
                <a:lnTo>
                  <a:pt x="1215" y="481"/>
                </a:lnTo>
                <a:lnTo>
                  <a:pt x="1215" y="481"/>
                </a:lnTo>
                <a:lnTo>
                  <a:pt x="1213" y="485"/>
                </a:lnTo>
                <a:lnTo>
                  <a:pt x="1213" y="487"/>
                </a:lnTo>
                <a:lnTo>
                  <a:pt x="1211" y="489"/>
                </a:lnTo>
                <a:lnTo>
                  <a:pt x="1209" y="489"/>
                </a:lnTo>
                <a:lnTo>
                  <a:pt x="1207" y="490"/>
                </a:lnTo>
                <a:lnTo>
                  <a:pt x="1205" y="492"/>
                </a:lnTo>
                <a:lnTo>
                  <a:pt x="1205" y="496"/>
                </a:lnTo>
                <a:lnTo>
                  <a:pt x="1205" y="498"/>
                </a:lnTo>
                <a:lnTo>
                  <a:pt x="1205" y="498"/>
                </a:lnTo>
                <a:lnTo>
                  <a:pt x="1205" y="502"/>
                </a:lnTo>
                <a:lnTo>
                  <a:pt x="1205" y="504"/>
                </a:lnTo>
                <a:lnTo>
                  <a:pt x="1207" y="506"/>
                </a:lnTo>
                <a:lnTo>
                  <a:pt x="1209" y="508"/>
                </a:lnTo>
                <a:lnTo>
                  <a:pt x="1211" y="510"/>
                </a:lnTo>
                <a:lnTo>
                  <a:pt x="1213" y="511"/>
                </a:lnTo>
                <a:lnTo>
                  <a:pt x="1215" y="513"/>
                </a:lnTo>
                <a:lnTo>
                  <a:pt x="1217" y="517"/>
                </a:lnTo>
                <a:lnTo>
                  <a:pt x="1287" y="504"/>
                </a:lnTo>
                <a:lnTo>
                  <a:pt x="1287" y="504"/>
                </a:lnTo>
                <a:lnTo>
                  <a:pt x="1285" y="511"/>
                </a:lnTo>
                <a:lnTo>
                  <a:pt x="1283" y="519"/>
                </a:lnTo>
                <a:lnTo>
                  <a:pt x="1282" y="529"/>
                </a:lnTo>
                <a:lnTo>
                  <a:pt x="1282" y="534"/>
                </a:lnTo>
                <a:lnTo>
                  <a:pt x="1282" y="542"/>
                </a:lnTo>
                <a:lnTo>
                  <a:pt x="1282" y="550"/>
                </a:lnTo>
                <a:lnTo>
                  <a:pt x="1282" y="557"/>
                </a:lnTo>
                <a:lnTo>
                  <a:pt x="1282" y="563"/>
                </a:lnTo>
                <a:lnTo>
                  <a:pt x="1283" y="571"/>
                </a:lnTo>
                <a:lnTo>
                  <a:pt x="1283" y="578"/>
                </a:lnTo>
                <a:lnTo>
                  <a:pt x="1283" y="586"/>
                </a:lnTo>
                <a:lnTo>
                  <a:pt x="1285" y="593"/>
                </a:lnTo>
                <a:lnTo>
                  <a:pt x="1285" y="603"/>
                </a:lnTo>
                <a:lnTo>
                  <a:pt x="1287" y="611"/>
                </a:lnTo>
                <a:lnTo>
                  <a:pt x="1287" y="620"/>
                </a:lnTo>
                <a:lnTo>
                  <a:pt x="1287" y="630"/>
                </a:lnTo>
                <a:lnTo>
                  <a:pt x="1287" y="630"/>
                </a:lnTo>
                <a:lnTo>
                  <a:pt x="1287" y="645"/>
                </a:lnTo>
                <a:lnTo>
                  <a:pt x="1285" y="662"/>
                </a:lnTo>
                <a:lnTo>
                  <a:pt x="1285" y="677"/>
                </a:lnTo>
                <a:lnTo>
                  <a:pt x="1283" y="691"/>
                </a:lnTo>
                <a:lnTo>
                  <a:pt x="1282" y="704"/>
                </a:lnTo>
                <a:lnTo>
                  <a:pt x="1278" y="716"/>
                </a:lnTo>
                <a:lnTo>
                  <a:pt x="1274" y="727"/>
                </a:lnTo>
                <a:lnTo>
                  <a:pt x="1270" y="738"/>
                </a:lnTo>
                <a:lnTo>
                  <a:pt x="1264" y="748"/>
                </a:lnTo>
                <a:lnTo>
                  <a:pt x="1259" y="758"/>
                </a:lnTo>
                <a:lnTo>
                  <a:pt x="1251" y="767"/>
                </a:lnTo>
                <a:lnTo>
                  <a:pt x="1242" y="775"/>
                </a:lnTo>
                <a:lnTo>
                  <a:pt x="1234" y="782"/>
                </a:lnTo>
                <a:lnTo>
                  <a:pt x="1222" y="788"/>
                </a:lnTo>
                <a:lnTo>
                  <a:pt x="1211" y="794"/>
                </a:lnTo>
                <a:lnTo>
                  <a:pt x="1198" y="800"/>
                </a:lnTo>
                <a:lnTo>
                  <a:pt x="1133" y="800"/>
                </a:lnTo>
                <a:lnTo>
                  <a:pt x="1133" y="803"/>
                </a:lnTo>
                <a:lnTo>
                  <a:pt x="1051" y="803"/>
                </a:lnTo>
                <a:lnTo>
                  <a:pt x="1051" y="803"/>
                </a:lnTo>
                <a:lnTo>
                  <a:pt x="1047" y="807"/>
                </a:lnTo>
                <a:lnTo>
                  <a:pt x="1043" y="811"/>
                </a:lnTo>
                <a:lnTo>
                  <a:pt x="1039" y="815"/>
                </a:lnTo>
                <a:lnTo>
                  <a:pt x="1034" y="821"/>
                </a:lnTo>
                <a:lnTo>
                  <a:pt x="1028" y="826"/>
                </a:lnTo>
                <a:lnTo>
                  <a:pt x="1024" y="830"/>
                </a:lnTo>
                <a:lnTo>
                  <a:pt x="1018" y="832"/>
                </a:lnTo>
                <a:lnTo>
                  <a:pt x="1013" y="834"/>
                </a:lnTo>
                <a:lnTo>
                  <a:pt x="1013" y="834"/>
                </a:lnTo>
                <a:lnTo>
                  <a:pt x="1005" y="834"/>
                </a:lnTo>
                <a:lnTo>
                  <a:pt x="997" y="832"/>
                </a:lnTo>
                <a:lnTo>
                  <a:pt x="990" y="830"/>
                </a:lnTo>
                <a:lnTo>
                  <a:pt x="984" y="828"/>
                </a:lnTo>
                <a:lnTo>
                  <a:pt x="978" y="826"/>
                </a:lnTo>
                <a:lnTo>
                  <a:pt x="973" y="824"/>
                </a:lnTo>
                <a:lnTo>
                  <a:pt x="967" y="826"/>
                </a:lnTo>
                <a:lnTo>
                  <a:pt x="963" y="828"/>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5" name="Freeform 48">
            <a:extLst>
              <a:ext uri="{FF2B5EF4-FFF2-40B4-BE49-F238E27FC236}">
                <a16:creationId xmlns:a16="http://schemas.microsoft.com/office/drawing/2014/main" xmlns="" id="{21B33609-75D2-4CDE-94E5-44EA502807F7}"/>
              </a:ext>
            </a:extLst>
          </p:cNvPr>
          <p:cNvSpPr>
            <a:spLocks/>
          </p:cNvSpPr>
          <p:nvPr/>
        </p:nvSpPr>
        <p:spPr bwMode="auto">
          <a:xfrm>
            <a:off x="2195156" y="2601057"/>
            <a:ext cx="621323" cy="882162"/>
          </a:xfrm>
          <a:custGeom>
            <a:avLst/>
            <a:gdLst/>
            <a:ahLst/>
            <a:cxnLst>
              <a:cxn ang="0">
                <a:pos x="145" y="177"/>
              </a:cxn>
              <a:cxn ang="0">
                <a:pos x="173" y="221"/>
              </a:cxn>
              <a:cxn ang="0">
                <a:pos x="186" y="252"/>
              </a:cxn>
              <a:cxn ang="0">
                <a:pos x="173" y="271"/>
              </a:cxn>
              <a:cxn ang="0">
                <a:pos x="129" y="548"/>
              </a:cxn>
              <a:cxn ang="0">
                <a:pos x="72" y="624"/>
              </a:cxn>
              <a:cxn ang="0">
                <a:pos x="21" y="694"/>
              </a:cxn>
              <a:cxn ang="0">
                <a:pos x="0" y="725"/>
              </a:cxn>
              <a:cxn ang="0">
                <a:pos x="7" y="769"/>
              </a:cxn>
              <a:cxn ang="0">
                <a:pos x="36" y="807"/>
              </a:cxn>
              <a:cxn ang="0">
                <a:pos x="70" y="843"/>
              </a:cxn>
              <a:cxn ang="0">
                <a:pos x="106" y="948"/>
              </a:cxn>
              <a:cxn ang="0">
                <a:pos x="124" y="992"/>
              </a:cxn>
              <a:cxn ang="0">
                <a:pos x="137" y="1042"/>
              </a:cxn>
              <a:cxn ang="0">
                <a:pos x="120" y="1063"/>
              </a:cxn>
              <a:cxn ang="0">
                <a:pos x="63" y="1068"/>
              </a:cxn>
              <a:cxn ang="0">
                <a:pos x="42" y="1099"/>
              </a:cxn>
              <a:cxn ang="0">
                <a:pos x="57" y="1139"/>
              </a:cxn>
              <a:cxn ang="0">
                <a:pos x="89" y="1164"/>
              </a:cxn>
              <a:cxn ang="0">
                <a:pos x="120" y="1194"/>
              </a:cxn>
              <a:cxn ang="0">
                <a:pos x="146" y="1240"/>
              </a:cxn>
              <a:cxn ang="0">
                <a:pos x="167" y="1280"/>
              </a:cxn>
              <a:cxn ang="0">
                <a:pos x="204" y="1271"/>
              </a:cxn>
              <a:cxn ang="0">
                <a:pos x="234" y="1259"/>
              </a:cxn>
              <a:cxn ang="0">
                <a:pos x="249" y="1271"/>
              </a:cxn>
              <a:cxn ang="0">
                <a:pos x="274" y="1271"/>
              </a:cxn>
              <a:cxn ang="0">
                <a:pos x="299" y="1253"/>
              </a:cxn>
              <a:cxn ang="0">
                <a:pos x="354" y="1246"/>
              </a:cxn>
              <a:cxn ang="0">
                <a:pos x="406" y="1236"/>
              </a:cxn>
              <a:cxn ang="0">
                <a:pos x="440" y="1200"/>
              </a:cxn>
              <a:cxn ang="0">
                <a:pos x="448" y="1173"/>
              </a:cxn>
              <a:cxn ang="0">
                <a:pos x="459" y="1164"/>
              </a:cxn>
              <a:cxn ang="0">
                <a:pos x="543" y="1143"/>
              </a:cxn>
              <a:cxn ang="0">
                <a:pos x="604" y="1095"/>
              </a:cxn>
              <a:cxn ang="0">
                <a:pos x="652" y="1057"/>
              </a:cxn>
              <a:cxn ang="0">
                <a:pos x="679" y="1017"/>
              </a:cxn>
              <a:cxn ang="0">
                <a:pos x="717" y="1002"/>
              </a:cxn>
              <a:cxn ang="0">
                <a:pos x="751" y="1015"/>
              </a:cxn>
              <a:cxn ang="0">
                <a:pos x="743" y="1002"/>
              </a:cxn>
              <a:cxn ang="0">
                <a:pos x="749" y="986"/>
              </a:cxn>
              <a:cxn ang="0">
                <a:pos x="749" y="965"/>
              </a:cxn>
              <a:cxn ang="0">
                <a:pos x="730" y="948"/>
              </a:cxn>
              <a:cxn ang="0">
                <a:pos x="715" y="901"/>
              </a:cxn>
              <a:cxn ang="0">
                <a:pos x="688" y="860"/>
              </a:cxn>
              <a:cxn ang="0">
                <a:pos x="663" y="853"/>
              </a:cxn>
              <a:cxn ang="0">
                <a:pos x="663" y="832"/>
              </a:cxn>
              <a:cxn ang="0">
                <a:pos x="682" y="813"/>
              </a:cxn>
              <a:cxn ang="0">
                <a:pos x="694" y="803"/>
              </a:cxn>
              <a:cxn ang="0">
                <a:pos x="690" y="780"/>
              </a:cxn>
              <a:cxn ang="0">
                <a:pos x="690" y="763"/>
              </a:cxn>
              <a:cxn ang="0">
                <a:pos x="721" y="736"/>
              </a:cxn>
              <a:cxn ang="0">
                <a:pos x="705" y="717"/>
              </a:cxn>
              <a:cxn ang="0">
                <a:pos x="723" y="700"/>
              </a:cxn>
              <a:cxn ang="0">
                <a:pos x="736" y="677"/>
              </a:cxn>
              <a:cxn ang="0">
                <a:pos x="745" y="641"/>
              </a:cxn>
              <a:cxn ang="0">
                <a:pos x="761" y="624"/>
              </a:cxn>
              <a:cxn ang="0">
                <a:pos x="793" y="620"/>
              </a:cxn>
              <a:cxn ang="0">
                <a:pos x="816" y="307"/>
              </a:cxn>
            </a:cxnLst>
            <a:rect l="0" t="0" r="r" b="b"/>
            <a:pathLst>
              <a:path w="824" h="1282">
                <a:moveTo>
                  <a:pt x="209" y="0"/>
                </a:moveTo>
                <a:lnTo>
                  <a:pt x="135" y="42"/>
                </a:lnTo>
                <a:lnTo>
                  <a:pt x="135" y="170"/>
                </a:lnTo>
                <a:lnTo>
                  <a:pt x="135" y="170"/>
                </a:lnTo>
                <a:lnTo>
                  <a:pt x="137" y="172"/>
                </a:lnTo>
                <a:lnTo>
                  <a:pt x="141" y="174"/>
                </a:lnTo>
                <a:lnTo>
                  <a:pt x="145" y="177"/>
                </a:lnTo>
                <a:lnTo>
                  <a:pt x="146" y="183"/>
                </a:lnTo>
                <a:lnTo>
                  <a:pt x="150" y="189"/>
                </a:lnTo>
                <a:lnTo>
                  <a:pt x="156" y="195"/>
                </a:lnTo>
                <a:lnTo>
                  <a:pt x="160" y="200"/>
                </a:lnTo>
                <a:lnTo>
                  <a:pt x="164" y="208"/>
                </a:lnTo>
                <a:lnTo>
                  <a:pt x="169" y="214"/>
                </a:lnTo>
                <a:lnTo>
                  <a:pt x="173" y="221"/>
                </a:lnTo>
                <a:lnTo>
                  <a:pt x="177" y="227"/>
                </a:lnTo>
                <a:lnTo>
                  <a:pt x="181" y="235"/>
                </a:lnTo>
                <a:lnTo>
                  <a:pt x="183" y="240"/>
                </a:lnTo>
                <a:lnTo>
                  <a:pt x="185" y="244"/>
                </a:lnTo>
                <a:lnTo>
                  <a:pt x="186" y="248"/>
                </a:lnTo>
                <a:lnTo>
                  <a:pt x="186" y="252"/>
                </a:lnTo>
                <a:lnTo>
                  <a:pt x="186" y="252"/>
                </a:lnTo>
                <a:lnTo>
                  <a:pt x="186" y="256"/>
                </a:lnTo>
                <a:lnTo>
                  <a:pt x="185" y="258"/>
                </a:lnTo>
                <a:lnTo>
                  <a:pt x="183" y="261"/>
                </a:lnTo>
                <a:lnTo>
                  <a:pt x="181" y="263"/>
                </a:lnTo>
                <a:lnTo>
                  <a:pt x="179" y="267"/>
                </a:lnTo>
                <a:lnTo>
                  <a:pt x="175" y="269"/>
                </a:lnTo>
                <a:lnTo>
                  <a:pt x="173" y="271"/>
                </a:lnTo>
                <a:lnTo>
                  <a:pt x="171" y="271"/>
                </a:lnTo>
                <a:lnTo>
                  <a:pt x="171" y="382"/>
                </a:lnTo>
                <a:lnTo>
                  <a:pt x="154" y="519"/>
                </a:lnTo>
                <a:lnTo>
                  <a:pt x="154" y="519"/>
                </a:lnTo>
                <a:lnTo>
                  <a:pt x="145" y="529"/>
                </a:lnTo>
                <a:lnTo>
                  <a:pt x="137" y="538"/>
                </a:lnTo>
                <a:lnTo>
                  <a:pt x="129" y="548"/>
                </a:lnTo>
                <a:lnTo>
                  <a:pt x="120" y="557"/>
                </a:lnTo>
                <a:lnTo>
                  <a:pt x="112" y="569"/>
                </a:lnTo>
                <a:lnTo>
                  <a:pt x="104" y="578"/>
                </a:lnTo>
                <a:lnTo>
                  <a:pt x="95" y="590"/>
                </a:lnTo>
                <a:lnTo>
                  <a:pt x="87" y="601"/>
                </a:lnTo>
                <a:lnTo>
                  <a:pt x="80" y="612"/>
                </a:lnTo>
                <a:lnTo>
                  <a:pt x="72" y="624"/>
                </a:lnTo>
                <a:lnTo>
                  <a:pt x="63" y="635"/>
                </a:lnTo>
                <a:lnTo>
                  <a:pt x="55" y="647"/>
                </a:lnTo>
                <a:lnTo>
                  <a:pt x="47" y="660"/>
                </a:lnTo>
                <a:lnTo>
                  <a:pt x="38" y="672"/>
                </a:lnTo>
                <a:lnTo>
                  <a:pt x="30" y="683"/>
                </a:lnTo>
                <a:lnTo>
                  <a:pt x="21" y="694"/>
                </a:lnTo>
                <a:lnTo>
                  <a:pt x="21" y="694"/>
                </a:lnTo>
                <a:lnTo>
                  <a:pt x="19" y="700"/>
                </a:lnTo>
                <a:lnTo>
                  <a:pt x="15" y="704"/>
                </a:lnTo>
                <a:lnTo>
                  <a:pt x="11" y="708"/>
                </a:lnTo>
                <a:lnTo>
                  <a:pt x="7" y="712"/>
                </a:lnTo>
                <a:lnTo>
                  <a:pt x="3" y="715"/>
                </a:lnTo>
                <a:lnTo>
                  <a:pt x="1" y="719"/>
                </a:lnTo>
                <a:lnTo>
                  <a:pt x="0" y="725"/>
                </a:lnTo>
                <a:lnTo>
                  <a:pt x="0" y="731"/>
                </a:lnTo>
                <a:lnTo>
                  <a:pt x="0" y="731"/>
                </a:lnTo>
                <a:lnTo>
                  <a:pt x="0" y="738"/>
                </a:lnTo>
                <a:lnTo>
                  <a:pt x="1" y="748"/>
                </a:lnTo>
                <a:lnTo>
                  <a:pt x="3" y="756"/>
                </a:lnTo>
                <a:lnTo>
                  <a:pt x="5" y="761"/>
                </a:lnTo>
                <a:lnTo>
                  <a:pt x="7" y="769"/>
                </a:lnTo>
                <a:lnTo>
                  <a:pt x="11" y="775"/>
                </a:lnTo>
                <a:lnTo>
                  <a:pt x="15" y="780"/>
                </a:lnTo>
                <a:lnTo>
                  <a:pt x="19" y="786"/>
                </a:lnTo>
                <a:lnTo>
                  <a:pt x="22" y="792"/>
                </a:lnTo>
                <a:lnTo>
                  <a:pt x="28" y="798"/>
                </a:lnTo>
                <a:lnTo>
                  <a:pt x="32" y="801"/>
                </a:lnTo>
                <a:lnTo>
                  <a:pt x="36" y="807"/>
                </a:lnTo>
                <a:lnTo>
                  <a:pt x="42" y="811"/>
                </a:lnTo>
                <a:lnTo>
                  <a:pt x="45" y="817"/>
                </a:lnTo>
                <a:lnTo>
                  <a:pt x="49" y="822"/>
                </a:lnTo>
                <a:lnTo>
                  <a:pt x="53" y="828"/>
                </a:lnTo>
                <a:lnTo>
                  <a:pt x="53" y="828"/>
                </a:lnTo>
                <a:lnTo>
                  <a:pt x="63" y="836"/>
                </a:lnTo>
                <a:lnTo>
                  <a:pt x="70" y="843"/>
                </a:lnTo>
                <a:lnTo>
                  <a:pt x="76" y="849"/>
                </a:lnTo>
                <a:lnTo>
                  <a:pt x="82" y="859"/>
                </a:lnTo>
                <a:lnTo>
                  <a:pt x="87" y="866"/>
                </a:lnTo>
                <a:lnTo>
                  <a:pt x="93" y="874"/>
                </a:lnTo>
                <a:lnTo>
                  <a:pt x="101" y="883"/>
                </a:lnTo>
                <a:lnTo>
                  <a:pt x="106" y="893"/>
                </a:lnTo>
                <a:lnTo>
                  <a:pt x="106" y="948"/>
                </a:lnTo>
                <a:lnTo>
                  <a:pt x="106" y="948"/>
                </a:lnTo>
                <a:lnTo>
                  <a:pt x="110" y="956"/>
                </a:lnTo>
                <a:lnTo>
                  <a:pt x="114" y="963"/>
                </a:lnTo>
                <a:lnTo>
                  <a:pt x="116" y="971"/>
                </a:lnTo>
                <a:lnTo>
                  <a:pt x="120" y="979"/>
                </a:lnTo>
                <a:lnTo>
                  <a:pt x="122" y="984"/>
                </a:lnTo>
                <a:lnTo>
                  <a:pt x="124" y="992"/>
                </a:lnTo>
                <a:lnTo>
                  <a:pt x="125" y="1000"/>
                </a:lnTo>
                <a:lnTo>
                  <a:pt x="127" y="1007"/>
                </a:lnTo>
                <a:lnTo>
                  <a:pt x="129" y="1013"/>
                </a:lnTo>
                <a:lnTo>
                  <a:pt x="131" y="1021"/>
                </a:lnTo>
                <a:lnTo>
                  <a:pt x="133" y="1028"/>
                </a:lnTo>
                <a:lnTo>
                  <a:pt x="135" y="1034"/>
                </a:lnTo>
                <a:lnTo>
                  <a:pt x="137" y="1042"/>
                </a:lnTo>
                <a:lnTo>
                  <a:pt x="139" y="1049"/>
                </a:lnTo>
                <a:lnTo>
                  <a:pt x="143" y="1055"/>
                </a:lnTo>
                <a:lnTo>
                  <a:pt x="145" y="1063"/>
                </a:lnTo>
                <a:lnTo>
                  <a:pt x="145" y="1063"/>
                </a:lnTo>
                <a:lnTo>
                  <a:pt x="137" y="1063"/>
                </a:lnTo>
                <a:lnTo>
                  <a:pt x="129" y="1063"/>
                </a:lnTo>
                <a:lnTo>
                  <a:pt x="120" y="1063"/>
                </a:lnTo>
                <a:lnTo>
                  <a:pt x="112" y="1063"/>
                </a:lnTo>
                <a:lnTo>
                  <a:pt x="103" y="1063"/>
                </a:lnTo>
                <a:lnTo>
                  <a:pt x="95" y="1065"/>
                </a:lnTo>
                <a:lnTo>
                  <a:pt x="85" y="1065"/>
                </a:lnTo>
                <a:lnTo>
                  <a:pt x="78" y="1065"/>
                </a:lnTo>
                <a:lnTo>
                  <a:pt x="70" y="1066"/>
                </a:lnTo>
                <a:lnTo>
                  <a:pt x="63" y="1068"/>
                </a:lnTo>
                <a:lnTo>
                  <a:pt x="57" y="1070"/>
                </a:lnTo>
                <a:lnTo>
                  <a:pt x="51" y="1074"/>
                </a:lnTo>
                <a:lnTo>
                  <a:pt x="47" y="1078"/>
                </a:lnTo>
                <a:lnTo>
                  <a:pt x="43" y="1084"/>
                </a:lnTo>
                <a:lnTo>
                  <a:pt x="42" y="1091"/>
                </a:lnTo>
                <a:lnTo>
                  <a:pt x="42" y="1099"/>
                </a:lnTo>
                <a:lnTo>
                  <a:pt x="42" y="1099"/>
                </a:lnTo>
                <a:lnTo>
                  <a:pt x="42" y="1107"/>
                </a:lnTo>
                <a:lnTo>
                  <a:pt x="43" y="1114"/>
                </a:lnTo>
                <a:lnTo>
                  <a:pt x="45" y="1120"/>
                </a:lnTo>
                <a:lnTo>
                  <a:pt x="47" y="1126"/>
                </a:lnTo>
                <a:lnTo>
                  <a:pt x="51" y="1131"/>
                </a:lnTo>
                <a:lnTo>
                  <a:pt x="53" y="1135"/>
                </a:lnTo>
                <a:lnTo>
                  <a:pt x="57" y="1139"/>
                </a:lnTo>
                <a:lnTo>
                  <a:pt x="63" y="1143"/>
                </a:lnTo>
                <a:lnTo>
                  <a:pt x="66" y="1147"/>
                </a:lnTo>
                <a:lnTo>
                  <a:pt x="72" y="1150"/>
                </a:lnTo>
                <a:lnTo>
                  <a:pt x="76" y="1154"/>
                </a:lnTo>
                <a:lnTo>
                  <a:pt x="80" y="1156"/>
                </a:lnTo>
                <a:lnTo>
                  <a:pt x="85" y="1160"/>
                </a:lnTo>
                <a:lnTo>
                  <a:pt x="89" y="1164"/>
                </a:lnTo>
                <a:lnTo>
                  <a:pt x="95" y="1166"/>
                </a:lnTo>
                <a:lnTo>
                  <a:pt x="97" y="1170"/>
                </a:lnTo>
                <a:lnTo>
                  <a:pt x="97" y="1170"/>
                </a:lnTo>
                <a:lnTo>
                  <a:pt x="103" y="1175"/>
                </a:lnTo>
                <a:lnTo>
                  <a:pt x="108" y="1183"/>
                </a:lnTo>
                <a:lnTo>
                  <a:pt x="114" y="1189"/>
                </a:lnTo>
                <a:lnTo>
                  <a:pt x="120" y="1194"/>
                </a:lnTo>
                <a:lnTo>
                  <a:pt x="124" y="1200"/>
                </a:lnTo>
                <a:lnTo>
                  <a:pt x="127" y="1206"/>
                </a:lnTo>
                <a:lnTo>
                  <a:pt x="133" y="1213"/>
                </a:lnTo>
                <a:lnTo>
                  <a:pt x="137" y="1219"/>
                </a:lnTo>
                <a:lnTo>
                  <a:pt x="141" y="1227"/>
                </a:lnTo>
                <a:lnTo>
                  <a:pt x="145" y="1232"/>
                </a:lnTo>
                <a:lnTo>
                  <a:pt x="146" y="1240"/>
                </a:lnTo>
                <a:lnTo>
                  <a:pt x="150" y="1248"/>
                </a:lnTo>
                <a:lnTo>
                  <a:pt x="154" y="1255"/>
                </a:lnTo>
                <a:lnTo>
                  <a:pt x="156" y="1265"/>
                </a:lnTo>
                <a:lnTo>
                  <a:pt x="160" y="1273"/>
                </a:lnTo>
                <a:lnTo>
                  <a:pt x="162" y="1282"/>
                </a:lnTo>
                <a:lnTo>
                  <a:pt x="162" y="1282"/>
                </a:lnTo>
                <a:lnTo>
                  <a:pt x="167" y="1280"/>
                </a:lnTo>
                <a:lnTo>
                  <a:pt x="173" y="1278"/>
                </a:lnTo>
                <a:lnTo>
                  <a:pt x="177" y="1276"/>
                </a:lnTo>
                <a:lnTo>
                  <a:pt x="183" y="1274"/>
                </a:lnTo>
                <a:lnTo>
                  <a:pt x="188" y="1274"/>
                </a:lnTo>
                <a:lnTo>
                  <a:pt x="192" y="1273"/>
                </a:lnTo>
                <a:lnTo>
                  <a:pt x="198" y="1273"/>
                </a:lnTo>
                <a:lnTo>
                  <a:pt x="204" y="1271"/>
                </a:lnTo>
                <a:lnTo>
                  <a:pt x="207" y="1271"/>
                </a:lnTo>
                <a:lnTo>
                  <a:pt x="213" y="1269"/>
                </a:lnTo>
                <a:lnTo>
                  <a:pt x="217" y="1269"/>
                </a:lnTo>
                <a:lnTo>
                  <a:pt x="221" y="1267"/>
                </a:lnTo>
                <a:lnTo>
                  <a:pt x="227" y="1265"/>
                </a:lnTo>
                <a:lnTo>
                  <a:pt x="230" y="1263"/>
                </a:lnTo>
                <a:lnTo>
                  <a:pt x="234" y="1259"/>
                </a:lnTo>
                <a:lnTo>
                  <a:pt x="238" y="1255"/>
                </a:lnTo>
                <a:lnTo>
                  <a:pt x="238" y="1255"/>
                </a:lnTo>
                <a:lnTo>
                  <a:pt x="240" y="1259"/>
                </a:lnTo>
                <a:lnTo>
                  <a:pt x="244" y="1261"/>
                </a:lnTo>
                <a:lnTo>
                  <a:pt x="246" y="1265"/>
                </a:lnTo>
                <a:lnTo>
                  <a:pt x="248" y="1267"/>
                </a:lnTo>
                <a:lnTo>
                  <a:pt x="249" y="1271"/>
                </a:lnTo>
                <a:lnTo>
                  <a:pt x="253" y="1273"/>
                </a:lnTo>
                <a:lnTo>
                  <a:pt x="255" y="1273"/>
                </a:lnTo>
                <a:lnTo>
                  <a:pt x="259" y="1274"/>
                </a:lnTo>
                <a:lnTo>
                  <a:pt x="259" y="1274"/>
                </a:lnTo>
                <a:lnTo>
                  <a:pt x="265" y="1273"/>
                </a:lnTo>
                <a:lnTo>
                  <a:pt x="270" y="1273"/>
                </a:lnTo>
                <a:lnTo>
                  <a:pt x="274" y="1271"/>
                </a:lnTo>
                <a:lnTo>
                  <a:pt x="278" y="1267"/>
                </a:lnTo>
                <a:lnTo>
                  <a:pt x="280" y="1265"/>
                </a:lnTo>
                <a:lnTo>
                  <a:pt x="284" y="1261"/>
                </a:lnTo>
                <a:lnTo>
                  <a:pt x="288" y="1257"/>
                </a:lnTo>
                <a:lnTo>
                  <a:pt x="293" y="1255"/>
                </a:lnTo>
                <a:lnTo>
                  <a:pt x="293" y="1255"/>
                </a:lnTo>
                <a:lnTo>
                  <a:pt x="299" y="1253"/>
                </a:lnTo>
                <a:lnTo>
                  <a:pt x="309" y="1252"/>
                </a:lnTo>
                <a:lnTo>
                  <a:pt x="316" y="1252"/>
                </a:lnTo>
                <a:lnTo>
                  <a:pt x="324" y="1250"/>
                </a:lnTo>
                <a:lnTo>
                  <a:pt x="331" y="1248"/>
                </a:lnTo>
                <a:lnTo>
                  <a:pt x="339" y="1248"/>
                </a:lnTo>
                <a:lnTo>
                  <a:pt x="347" y="1248"/>
                </a:lnTo>
                <a:lnTo>
                  <a:pt x="354" y="1246"/>
                </a:lnTo>
                <a:lnTo>
                  <a:pt x="364" y="1246"/>
                </a:lnTo>
                <a:lnTo>
                  <a:pt x="372" y="1246"/>
                </a:lnTo>
                <a:lnTo>
                  <a:pt x="379" y="1244"/>
                </a:lnTo>
                <a:lnTo>
                  <a:pt x="385" y="1242"/>
                </a:lnTo>
                <a:lnTo>
                  <a:pt x="393" y="1240"/>
                </a:lnTo>
                <a:lnTo>
                  <a:pt x="400" y="1238"/>
                </a:lnTo>
                <a:lnTo>
                  <a:pt x="406" y="1236"/>
                </a:lnTo>
                <a:lnTo>
                  <a:pt x="413" y="1232"/>
                </a:lnTo>
                <a:lnTo>
                  <a:pt x="413" y="1232"/>
                </a:lnTo>
                <a:lnTo>
                  <a:pt x="421" y="1227"/>
                </a:lnTo>
                <a:lnTo>
                  <a:pt x="427" y="1221"/>
                </a:lnTo>
                <a:lnTo>
                  <a:pt x="433" y="1213"/>
                </a:lnTo>
                <a:lnTo>
                  <a:pt x="436" y="1208"/>
                </a:lnTo>
                <a:lnTo>
                  <a:pt x="440" y="1200"/>
                </a:lnTo>
                <a:lnTo>
                  <a:pt x="444" y="1192"/>
                </a:lnTo>
                <a:lnTo>
                  <a:pt x="448" y="1187"/>
                </a:lnTo>
                <a:lnTo>
                  <a:pt x="454" y="1179"/>
                </a:lnTo>
                <a:lnTo>
                  <a:pt x="454" y="1179"/>
                </a:lnTo>
                <a:lnTo>
                  <a:pt x="452" y="1177"/>
                </a:lnTo>
                <a:lnTo>
                  <a:pt x="450" y="1175"/>
                </a:lnTo>
                <a:lnTo>
                  <a:pt x="448" y="1173"/>
                </a:lnTo>
                <a:lnTo>
                  <a:pt x="448" y="1171"/>
                </a:lnTo>
                <a:lnTo>
                  <a:pt x="446" y="1170"/>
                </a:lnTo>
                <a:lnTo>
                  <a:pt x="444" y="1168"/>
                </a:lnTo>
                <a:lnTo>
                  <a:pt x="444" y="1166"/>
                </a:lnTo>
                <a:lnTo>
                  <a:pt x="442" y="1164"/>
                </a:lnTo>
                <a:lnTo>
                  <a:pt x="442" y="1164"/>
                </a:lnTo>
                <a:lnTo>
                  <a:pt x="459" y="1164"/>
                </a:lnTo>
                <a:lnTo>
                  <a:pt x="473" y="1162"/>
                </a:lnTo>
                <a:lnTo>
                  <a:pt x="488" y="1162"/>
                </a:lnTo>
                <a:lnTo>
                  <a:pt x="501" y="1158"/>
                </a:lnTo>
                <a:lnTo>
                  <a:pt x="513" y="1156"/>
                </a:lnTo>
                <a:lnTo>
                  <a:pt x="524" y="1152"/>
                </a:lnTo>
                <a:lnTo>
                  <a:pt x="534" y="1149"/>
                </a:lnTo>
                <a:lnTo>
                  <a:pt x="543" y="1143"/>
                </a:lnTo>
                <a:lnTo>
                  <a:pt x="553" y="1139"/>
                </a:lnTo>
                <a:lnTo>
                  <a:pt x="562" y="1133"/>
                </a:lnTo>
                <a:lnTo>
                  <a:pt x="570" y="1128"/>
                </a:lnTo>
                <a:lnTo>
                  <a:pt x="579" y="1120"/>
                </a:lnTo>
                <a:lnTo>
                  <a:pt x="587" y="1112"/>
                </a:lnTo>
                <a:lnTo>
                  <a:pt x="597" y="1105"/>
                </a:lnTo>
                <a:lnTo>
                  <a:pt x="604" y="1095"/>
                </a:lnTo>
                <a:lnTo>
                  <a:pt x="614" y="1087"/>
                </a:lnTo>
                <a:lnTo>
                  <a:pt x="614" y="1087"/>
                </a:lnTo>
                <a:lnTo>
                  <a:pt x="621" y="1082"/>
                </a:lnTo>
                <a:lnTo>
                  <a:pt x="629" y="1076"/>
                </a:lnTo>
                <a:lnTo>
                  <a:pt x="637" y="1070"/>
                </a:lnTo>
                <a:lnTo>
                  <a:pt x="644" y="1063"/>
                </a:lnTo>
                <a:lnTo>
                  <a:pt x="652" y="1057"/>
                </a:lnTo>
                <a:lnTo>
                  <a:pt x="656" y="1047"/>
                </a:lnTo>
                <a:lnTo>
                  <a:pt x="660" y="1038"/>
                </a:lnTo>
                <a:lnTo>
                  <a:pt x="658" y="1026"/>
                </a:lnTo>
                <a:lnTo>
                  <a:pt x="658" y="1026"/>
                </a:lnTo>
                <a:lnTo>
                  <a:pt x="665" y="1025"/>
                </a:lnTo>
                <a:lnTo>
                  <a:pt x="673" y="1021"/>
                </a:lnTo>
                <a:lnTo>
                  <a:pt x="679" y="1017"/>
                </a:lnTo>
                <a:lnTo>
                  <a:pt x="684" y="1013"/>
                </a:lnTo>
                <a:lnTo>
                  <a:pt x="690" y="1009"/>
                </a:lnTo>
                <a:lnTo>
                  <a:pt x="698" y="1005"/>
                </a:lnTo>
                <a:lnTo>
                  <a:pt x="703" y="1004"/>
                </a:lnTo>
                <a:lnTo>
                  <a:pt x="711" y="1002"/>
                </a:lnTo>
                <a:lnTo>
                  <a:pt x="711" y="1002"/>
                </a:lnTo>
                <a:lnTo>
                  <a:pt x="717" y="1002"/>
                </a:lnTo>
                <a:lnTo>
                  <a:pt x="723" y="1004"/>
                </a:lnTo>
                <a:lnTo>
                  <a:pt x="728" y="1005"/>
                </a:lnTo>
                <a:lnTo>
                  <a:pt x="734" y="1007"/>
                </a:lnTo>
                <a:lnTo>
                  <a:pt x="740" y="1011"/>
                </a:lnTo>
                <a:lnTo>
                  <a:pt x="743" y="1013"/>
                </a:lnTo>
                <a:lnTo>
                  <a:pt x="747" y="1015"/>
                </a:lnTo>
                <a:lnTo>
                  <a:pt x="751" y="1015"/>
                </a:lnTo>
                <a:lnTo>
                  <a:pt x="751" y="1015"/>
                </a:lnTo>
                <a:lnTo>
                  <a:pt x="749" y="1013"/>
                </a:lnTo>
                <a:lnTo>
                  <a:pt x="749" y="1011"/>
                </a:lnTo>
                <a:lnTo>
                  <a:pt x="747" y="1009"/>
                </a:lnTo>
                <a:lnTo>
                  <a:pt x="745" y="1005"/>
                </a:lnTo>
                <a:lnTo>
                  <a:pt x="745" y="1004"/>
                </a:lnTo>
                <a:lnTo>
                  <a:pt x="743" y="1002"/>
                </a:lnTo>
                <a:lnTo>
                  <a:pt x="743" y="998"/>
                </a:lnTo>
                <a:lnTo>
                  <a:pt x="743" y="996"/>
                </a:lnTo>
                <a:lnTo>
                  <a:pt x="743" y="996"/>
                </a:lnTo>
                <a:lnTo>
                  <a:pt x="743" y="994"/>
                </a:lnTo>
                <a:lnTo>
                  <a:pt x="745" y="992"/>
                </a:lnTo>
                <a:lnTo>
                  <a:pt x="747" y="990"/>
                </a:lnTo>
                <a:lnTo>
                  <a:pt x="749" y="986"/>
                </a:lnTo>
                <a:lnTo>
                  <a:pt x="749" y="986"/>
                </a:lnTo>
                <a:lnTo>
                  <a:pt x="751" y="983"/>
                </a:lnTo>
                <a:lnTo>
                  <a:pt x="753" y="981"/>
                </a:lnTo>
                <a:lnTo>
                  <a:pt x="753" y="979"/>
                </a:lnTo>
                <a:lnTo>
                  <a:pt x="753" y="979"/>
                </a:lnTo>
                <a:lnTo>
                  <a:pt x="753" y="971"/>
                </a:lnTo>
                <a:lnTo>
                  <a:pt x="749" y="965"/>
                </a:lnTo>
                <a:lnTo>
                  <a:pt x="747" y="962"/>
                </a:lnTo>
                <a:lnTo>
                  <a:pt x="743" y="960"/>
                </a:lnTo>
                <a:lnTo>
                  <a:pt x="740" y="956"/>
                </a:lnTo>
                <a:lnTo>
                  <a:pt x="736" y="954"/>
                </a:lnTo>
                <a:lnTo>
                  <a:pt x="732" y="952"/>
                </a:lnTo>
                <a:lnTo>
                  <a:pt x="730" y="948"/>
                </a:lnTo>
                <a:lnTo>
                  <a:pt x="730" y="948"/>
                </a:lnTo>
                <a:lnTo>
                  <a:pt x="726" y="944"/>
                </a:lnTo>
                <a:lnTo>
                  <a:pt x="724" y="937"/>
                </a:lnTo>
                <a:lnTo>
                  <a:pt x="723" y="931"/>
                </a:lnTo>
                <a:lnTo>
                  <a:pt x="721" y="923"/>
                </a:lnTo>
                <a:lnTo>
                  <a:pt x="719" y="916"/>
                </a:lnTo>
                <a:lnTo>
                  <a:pt x="717" y="908"/>
                </a:lnTo>
                <a:lnTo>
                  <a:pt x="715" y="901"/>
                </a:lnTo>
                <a:lnTo>
                  <a:pt x="713" y="893"/>
                </a:lnTo>
                <a:lnTo>
                  <a:pt x="711" y="887"/>
                </a:lnTo>
                <a:lnTo>
                  <a:pt x="709" y="880"/>
                </a:lnTo>
                <a:lnTo>
                  <a:pt x="705" y="874"/>
                </a:lnTo>
                <a:lnTo>
                  <a:pt x="700" y="868"/>
                </a:lnTo>
                <a:lnTo>
                  <a:pt x="696" y="862"/>
                </a:lnTo>
                <a:lnTo>
                  <a:pt x="688" y="860"/>
                </a:lnTo>
                <a:lnTo>
                  <a:pt x="681" y="859"/>
                </a:lnTo>
                <a:lnTo>
                  <a:pt x="673" y="857"/>
                </a:lnTo>
                <a:lnTo>
                  <a:pt x="673" y="857"/>
                </a:lnTo>
                <a:lnTo>
                  <a:pt x="669" y="857"/>
                </a:lnTo>
                <a:lnTo>
                  <a:pt x="667" y="857"/>
                </a:lnTo>
                <a:lnTo>
                  <a:pt x="665" y="855"/>
                </a:lnTo>
                <a:lnTo>
                  <a:pt x="663" y="853"/>
                </a:lnTo>
                <a:lnTo>
                  <a:pt x="661" y="851"/>
                </a:lnTo>
                <a:lnTo>
                  <a:pt x="661" y="849"/>
                </a:lnTo>
                <a:lnTo>
                  <a:pt x="661" y="845"/>
                </a:lnTo>
                <a:lnTo>
                  <a:pt x="661" y="843"/>
                </a:lnTo>
                <a:lnTo>
                  <a:pt x="661" y="843"/>
                </a:lnTo>
                <a:lnTo>
                  <a:pt x="661" y="838"/>
                </a:lnTo>
                <a:lnTo>
                  <a:pt x="663" y="832"/>
                </a:lnTo>
                <a:lnTo>
                  <a:pt x="667" y="828"/>
                </a:lnTo>
                <a:lnTo>
                  <a:pt x="669" y="824"/>
                </a:lnTo>
                <a:lnTo>
                  <a:pt x="673" y="820"/>
                </a:lnTo>
                <a:lnTo>
                  <a:pt x="679" y="817"/>
                </a:lnTo>
                <a:lnTo>
                  <a:pt x="681" y="815"/>
                </a:lnTo>
                <a:lnTo>
                  <a:pt x="684" y="813"/>
                </a:lnTo>
                <a:lnTo>
                  <a:pt x="682" y="813"/>
                </a:lnTo>
                <a:lnTo>
                  <a:pt x="682" y="813"/>
                </a:lnTo>
                <a:lnTo>
                  <a:pt x="684" y="813"/>
                </a:lnTo>
                <a:lnTo>
                  <a:pt x="688" y="811"/>
                </a:lnTo>
                <a:lnTo>
                  <a:pt x="688" y="809"/>
                </a:lnTo>
                <a:lnTo>
                  <a:pt x="690" y="807"/>
                </a:lnTo>
                <a:lnTo>
                  <a:pt x="692" y="805"/>
                </a:lnTo>
                <a:lnTo>
                  <a:pt x="694" y="803"/>
                </a:lnTo>
                <a:lnTo>
                  <a:pt x="694" y="799"/>
                </a:lnTo>
                <a:lnTo>
                  <a:pt x="694" y="798"/>
                </a:lnTo>
                <a:lnTo>
                  <a:pt x="694" y="798"/>
                </a:lnTo>
                <a:lnTo>
                  <a:pt x="694" y="794"/>
                </a:lnTo>
                <a:lnTo>
                  <a:pt x="692" y="790"/>
                </a:lnTo>
                <a:lnTo>
                  <a:pt x="690" y="784"/>
                </a:lnTo>
                <a:lnTo>
                  <a:pt x="690" y="780"/>
                </a:lnTo>
                <a:lnTo>
                  <a:pt x="688" y="778"/>
                </a:lnTo>
                <a:lnTo>
                  <a:pt x="686" y="775"/>
                </a:lnTo>
                <a:lnTo>
                  <a:pt x="684" y="771"/>
                </a:lnTo>
                <a:lnTo>
                  <a:pt x="682" y="769"/>
                </a:lnTo>
                <a:lnTo>
                  <a:pt x="682" y="769"/>
                </a:lnTo>
                <a:lnTo>
                  <a:pt x="686" y="765"/>
                </a:lnTo>
                <a:lnTo>
                  <a:pt x="690" y="763"/>
                </a:lnTo>
                <a:lnTo>
                  <a:pt x="698" y="759"/>
                </a:lnTo>
                <a:lnTo>
                  <a:pt x="703" y="756"/>
                </a:lnTo>
                <a:lnTo>
                  <a:pt x="709" y="750"/>
                </a:lnTo>
                <a:lnTo>
                  <a:pt x="715" y="746"/>
                </a:lnTo>
                <a:lnTo>
                  <a:pt x="719" y="740"/>
                </a:lnTo>
                <a:lnTo>
                  <a:pt x="721" y="736"/>
                </a:lnTo>
                <a:lnTo>
                  <a:pt x="721" y="736"/>
                </a:lnTo>
                <a:lnTo>
                  <a:pt x="719" y="735"/>
                </a:lnTo>
                <a:lnTo>
                  <a:pt x="719" y="731"/>
                </a:lnTo>
                <a:lnTo>
                  <a:pt x="715" y="729"/>
                </a:lnTo>
                <a:lnTo>
                  <a:pt x="713" y="727"/>
                </a:lnTo>
                <a:lnTo>
                  <a:pt x="711" y="723"/>
                </a:lnTo>
                <a:lnTo>
                  <a:pt x="707" y="721"/>
                </a:lnTo>
                <a:lnTo>
                  <a:pt x="705" y="717"/>
                </a:lnTo>
                <a:lnTo>
                  <a:pt x="705" y="714"/>
                </a:lnTo>
                <a:lnTo>
                  <a:pt x="705" y="714"/>
                </a:lnTo>
                <a:lnTo>
                  <a:pt x="705" y="710"/>
                </a:lnTo>
                <a:lnTo>
                  <a:pt x="705" y="708"/>
                </a:lnTo>
                <a:lnTo>
                  <a:pt x="705" y="706"/>
                </a:lnTo>
                <a:lnTo>
                  <a:pt x="705" y="704"/>
                </a:lnTo>
                <a:lnTo>
                  <a:pt x="723" y="700"/>
                </a:lnTo>
                <a:lnTo>
                  <a:pt x="723" y="700"/>
                </a:lnTo>
                <a:lnTo>
                  <a:pt x="726" y="698"/>
                </a:lnTo>
                <a:lnTo>
                  <a:pt x="728" y="694"/>
                </a:lnTo>
                <a:lnTo>
                  <a:pt x="730" y="691"/>
                </a:lnTo>
                <a:lnTo>
                  <a:pt x="732" y="687"/>
                </a:lnTo>
                <a:lnTo>
                  <a:pt x="734" y="683"/>
                </a:lnTo>
                <a:lnTo>
                  <a:pt x="736" y="677"/>
                </a:lnTo>
                <a:lnTo>
                  <a:pt x="738" y="674"/>
                </a:lnTo>
                <a:lnTo>
                  <a:pt x="740" y="668"/>
                </a:lnTo>
                <a:lnTo>
                  <a:pt x="742" y="662"/>
                </a:lnTo>
                <a:lnTo>
                  <a:pt x="743" y="656"/>
                </a:lnTo>
                <a:lnTo>
                  <a:pt x="743" y="653"/>
                </a:lnTo>
                <a:lnTo>
                  <a:pt x="745" y="647"/>
                </a:lnTo>
                <a:lnTo>
                  <a:pt x="745" y="641"/>
                </a:lnTo>
                <a:lnTo>
                  <a:pt x="747" y="635"/>
                </a:lnTo>
                <a:lnTo>
                  <a:pt x="747" y="632"/>
                </a:lnTo>
                <a:lnTo>
                  <a:pt x="747" y="626"/>
                </a:lnTo>
                <a:lnTo>
                  <a:pt x="747" y="626"/>
                </a:lnTo>
                <a:lnTo>
                  <a:pt x="751" y="626"/>
                </a:lnTo>
                <a:lnTo>
                  <a:pt x="757" y="624"/>
                </a:lnTo>
                <a:lnTo>
                  <a:pt x="761" y="624"/>
                </a:lnTo>
                <a:lnTo>
                  <a:pt x="764" y="622"/>
                </a:lnTo>
                <a:lnTo>
                  <a:pt x="770" y="622"/>
                </a:lnTo>
                <a:lnTo>
                  <a:pt x="774" y="622"/>
                </a:lnTo>
                <a:lnTo>
                  <a:pt x="778" y="620"/>
                </a:lnTo>
                <a:lnTo>
                  <a:pt x="784" y="620"/>
                </a:lnTo>
                <a:lnTo>
                  <a:pt x="787" y="620"/>
                </a:lnTo>
                <a:lnTo>
                  <a:pt x="793" y="620"/>
                </a:lnTo>
                <a:lnTo>
                  <a:pt x="797" y="618"/>
                </a:lnTo>
                <a:lnTo>
                  <a:pt x="803" y="618"/>
                </a:lnTo>
                <a:lnTo>
                  <a:pt x="806" y="618"/>
                </a:lnTo>
                <a:lnTo>
                  <a:pt x="812" y="618"/>
                </a:lnTo>
                <a:lnTo>
                  <a:pt x="818" y="618"/>
                </a:lnTo>
                <a:lnTo>
                  <a:pt x="824" y="618"/>
                </a:lnTo>
                <a:lnTo>
                  <a:pt x="816" y="307"/>
                </a:lnTo>
                <a:lnTo>
                  <a:pt x="209" y="0"/>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6" name="Freeform 49">
            <a:extLst>
              <a:ext uri="{FF2B5EF4-FFF2-40B4-BE49-F238E27FC236}">
                <a16:creationId xmlns:a16="http://schemas.microsoft.com/office/drawing/2014/main" xmlns="" id="{7FA8FB78-53F8-422C-AF0C-EA5F3540B922}"/>
              </a:ext>
            </a:extLst>
          </p:cNvPr>
          <p:cNvSpPr>
            <a:spLocks/>
          </p:cNvSpPr>
          <p:nvPr/>
        </p:nvSpPr>
        <p:spPr bwMode="auto">
          <a:xfrm>
            <a:off x="1421433" y="2602523"/>
            <a:ext cx="912934" cy="630115"/>
          </a:xfrm>
          <a:custGeom>
            <a:avLst/>
            <a:gdLst/>
            <a:ahLst/>
            <a:cxnLst>
              <a:cxn ang="0">
                <a:pos x="225" y="883"/>
              </a:cxn>
              <a:cxn ang="0">
                <a:pos x="183" y="862"/>
              </a:cxn>
              <a:cxn ang="0">
                <a:pos x="151" y="887"/>
              </a:cxn>
              <a:cxn ang="0">
                <a:pos x="134" y="864"/>
              </a:cxn>
              <a:cxn ang="0">
                <a:pos x="141" y="862"/>
              </a:cxn>
              <a:cxn ang="0">
                <a:pos x="149" y="845"/>
              </a:cxn>
              <a:cxn ang="0">
                <a:pos x="126" y="834"/>
              </a:cxn>
              <a:cxn ang="0">
                <a:pos x="107" y="841"/>
              </a:cxn>
              <a:cxn ang="0">
                <a:pos x="65" y="814"/>
              </a:cxn>
              <a:cxn ang="0">
                <a:pos x="67" y="797"/>
              </a:cxn>
              <a:cxn ang="0">
                <a:pos x="69" y="778"/>
              </a:cxn>
              <a:cxn ang="0">
                <a:pos x="19" y="727"/>
              </a:cxn>
              <a:cxn ang="0">
                <a:pos x="4" y="656"/>
              </a:cxn>
              <a:cxn ang="0">
                <a:pos x="38" y="660"/>
              </a:cxn>
              <a:cxn ang="0">
                <a:pos x="75" y="649"/>
              </a:cxn>
              <a:cxn ang="0">
                <a:pos x="239" y="628"/>
              </a:cxn>
              <a:cxn ang="0">
                <a:pos x="300" y="586"/>
              </a:cxn>
              <a:cxn ang="0">
                <a:pos x="326" y="505"/>
              </a:cxn>
              <a:cxn ang="0">
                <a:pos x="326" y="431"/>
              </a:cxn>
              <a:cxn ang="0">
                <a:pos x="323" y="378"/>
              </a:cxn>
              <a:cxn ang="0">
                <a:pos x="456" y="309"/>
              </a:cxn>
              <a:cxn ang="0">
                <a:pos x="969" y="2"/>
              </a:cxn>
              <a:cxn ang="0">
                <a:pos x="1013" y="15"/>
              </a:cxn>
              <a:cxn ang="0">
                <a:pos x="1053" y="32"/>
              </a:cxn>
              <a:cxn ang="0">
                <a:pos x="1095" y="65"/>
              </a:cxn>
              <a:cxn ang="0">
                <a:pos x="1149" y="46"/>
              </a:cxn>
              <a:cxn ang="0">
                <a:pos x="1170" y="173"/>
              </a:cxn>
              <a:cxn ang="0">
                <a:pos x="1198" y="217"/>
              </a:cxn>
              <a:cxn ang="0">
                <a:pos x="1211" y="248"/>
              </a:cxn>
              <a:cxn ang="0">
                <a:pos x="1198" y="267"/>
              </a:cxn>
              <a:cxn ang="0">
                <a:pos x="1154" y="544"/>
              </a:cxn>
              <a:cxn ang="0">
                <a:pos x="1097" y="620"/>
              </a:cxn>
              <a:cxn ang="0">
                <a:pos x="1046" y="690"/>
              </a:cxn>
              <a:cxn ang="0">
                <a:pos x="1025" y="721"/>
              </a:cxn>
              <a:cxn ang="0">
                <a:pos x="1032" y="757"/>
              </a:cxn>
              <a:cxn ang="0">
                <a:pos x="1015" y="780"/>
              </a:cxn>
              <a:cxn ang="0">
                <a:pos x="965" y="811"/>
              </a:cxn>
              <a:cxn ang="0">
                <a:pos x="931" y="828"/>
              </a:cxn>
              <a:cxn ang="0">
                <a:pos x="889" y="813"/>
              </a:cxn>
              <a:cxn ang="0">
                <a:pos x="847" y="795"/>
              </a:cxn>
              <a:cxn ang="0">
                <a:pos x="792" y="801"/>
              </a:cxn>
              <a:cxn ang="0">
                <a:pos x="742" y="828"/>
              </a:cxn>
              <a:cxn ang="0">
                <a:pos x="691" y="837"/>
              </a:cxn>
              <a:cxn ang="0">
                <a:pos x="643" y="818"/>
              </a:cxn>
              <a:cxn ang="0">
                <a:pos x="599" y="797"/>
              </a:cxn>
              <a:cxn ang="0">
                <a:pos x="569" y="803"/>
              </a:cxn>
              <a:cxn ang="0">
                <a:pos x="540" y="816"/>
              </a:cxn>
              <a:cxn ang="0">
                <a:pos x="510" y="816"/>
              </a:cxn>
              <a:cxn ang="0">
                <a:pos x="485" y="782"/>
              </a:cxn>
              <a:cxn ang="0">
                <a:pos x="454" y="765"/>
              </a:cxn>
              <a:cxn ang="0">
                <a:pos x="408" y="753"/>
              </a:cxn>
              <a:cxn ang="0">
                <a:pos x="365" y="753"/>
              </a:cxn>
              <a:cxn ang="0">
                <a:pos x="313" y="769"/>
              </a:cxn>
              <a:cxn ang="0">
                <a:pos x="294" y="805"/>
              </a:cxn>
              <a:cxn ang="0">
                <a:pos x="267" y="843"/>
              </a:cxn>
              <a:cxn ang="0">
                <a:pos x="248" y="898"/>
              </a:cxn>
            </a:cxnLst>
            <a:rect l="0" t="0" r="r" b="b"/>
            <a:pathLst>
              <a:path w="1211" h="916">
                <a:moveTo>
                  <a:pt x="252" y="908"/>
                </a:moveTo>
                <a:lnTo>
                  <a:pt x="256" y="916"/>
                </a:lnTo>
                <a:lnTo>
                  <a:pt x="256" y="916"/>
                </a:lnTo>
                <a:lnTo>
                  <a:pt x="248" y="910"/>
                </a:lnTo>
                <a:lnTo>
                  <a:pt x="242" y="902"/>
                </a:lnTo>
                <a:lnTo>
                  <a:pt x="233" y="895"/>
                </a:lnTo>
                <a:lnTo>
                  <a:pt x="225" y="883"/>
                </a:lnTo>
                <a:lnTo>
                  <a:pt x="216" y="874"/>
                </a:lnTo>
                <a:lnTo>
                  <a:pt x="208" y="866"/>
                </a:lnTo>
                <a:lnTo>
                  <a:pt x="199" y="860"/>
                </a:lnTo>
                <a:lnTo>
                  <a:pt x="193" y="858"/>
                </a:lnTo>
                <a:lnTo>
                  <a:pt x="193" y="858"/>
                </a:lnTo>
                <a:lnTo>
                  <a:pt x="189" y="860"/>
                </a:lnTo>
                <a:lnTo>
                  <a:pt x="183" y="862"/>
                </a:lnTo>
                <a:lnTo>
                  <a:pt x="176" y="866"/>
                </a:lnTo>
                <a:lnTo>
                  <a:pt x="168" y="872"/>
                </a:lnTo>
                <a:lnTo>
                  <a:pt x="162" y="876"/>
                </a:lnTo>
                <a:lnTo>
                  <a:pt x="157" y="879"/>
                </a:lnTo>
                <a:lnTo>
                  <a:pt x="153" y="883"/>
                </a:lnTo>
                <a:lnTo>
                  <a:pt x="151" y="887"/>
                </a:lnTo>
                <a:lnTo>
                  <a:pt x="151" y="887"/>
                </a:lnTo>
                <a:lnTo>
                  <a:pt x="147" y="885"/>
                </a:lnTo>
                <a:lnTo>
                  <a:pt x="143" y="883"/>
                </a:lnTo>
                <a:lnTo>
                  <a:pt x="141" y="879"/>
                </a:lnTo>
                <a:lnTo>
                  <a:pt x="138" y="877"/>
                </a:lnTo>
                <a:lnTo>
                  <a:pt x="136" y="874"/>
                </a:lnTo>
                <a:lnTo>
                  <a:pt x="134" y="870"/>
                </a:lnTo>
                <a:lnTo>
                  <a:pt x="134" y="864"/>
                </a:lnTo>
                <a:lnTo>
                  <a:pt x="134" y="858"/>
                </a:lnTo>
                <a:lnTo>
                  <a:pt x="134" y="858"/>
                </a:lnTo>
                <a:lnTo>
                  <a:pt x="136" y="860"/>
                </a:lnTo>
                <a:lnTo>
                  <a:pt x="138" y="862"/>
                </a:lnTo>
                <a:lnTo>
                  <a:pt x="139" y="862"/>
                </a:lnTo>
                <a:lnTo>
                  <a:pt x="139" y="862"/>
                </a:lnTo>
                <a:lnTo>
                  <a:pt x="141" y="862"/>
                </a:lnTo>
                <a:lnTo>
                  <a:pt x="145" y="860"/>
                </a:lnTo>
                <a:lnTo>
                  <a:pt x="147" y="860"/>
                </a:lnTo>
                <a:lnTo>
                  <a:pt x="151" y="858"/>
                </a:lnTo>
                <a:lnTo>
                  <a:pt x="151" y="858"/>
                </a:lnTo>
                <a:lnTo>
                  <a:pt x="151" y="855"/>
                </a:lnTo>
                <a:lnTo>
                  <a:pt x="149" y="849"/>
                </a:lnTo>
                <a:lnTo>
                  <a:pt x="149" y="845"/>
                </a:lnTo>
                <a:lnTo>
                  <a:pt x="147" y="841"/>
                </a:lnTo>
                <a:lnTo>
                  <a:pt x="143" y="837"/>
                </a:lnTo>
                <a:lnTo>
                  <a:pt x="141" y="835"/>
                </a:lnTo>
                <a:lnTo>
                  <a:pt x="136" y="834"/>
                </a:lnTo>
                <a:lnTo>
                  <a:pt x="132" y="834"/>
                </a:lnTo>
                <a:lnTo>
                  <a:pt x="132" y="834"/>
                </a:lnTo>
                <a:lnTo>
                  <a:pt x="126" y="834"/>
                </a:lnTo>
                <a:lnTo>
                  <a:pt x="122" y="834"/>
                </a:lnTo>
                <a:lnTo>
                  <a:pt x="120" y="835"/>
                </a:lnTo>
                <a:lnTo>
                  <a:pt x="117" y="837"/>
                </a:lnTo>
                <a:lnTo>
                  <a:pt x="115" y="839"/>
                </a:lnTo>
                <a:lnTo>
                  <a:pt x="113" y="839"/>
                </a:lnTo>
                <a:lnTo>
                  <a:pt x="109" y="841"/>
                </a:lnTo>
                <a:lnTo>
                  <a:pt x="107" y="841"/>
                </a:lnTo>
                <a:lnTo>
                  <a:pt x="107" y="841"/>
                </a:lnTo>
                <a:lnTo>
                  <a:pt x="101" y="839"/>
                </a:lnTo>
                <a:lnTo>
                  <a:pt x="94" y="837"/>
                </a:lnTo>
                <a:lnTo>
                  <a:pt x="86" y="832"/>
                </a:lnTo>
                <a:lnTo>
                  <a:pt x="78" y="826"/>
                </a:lnTo>
                <a:lnTo>
                  <a:pt x="71" y="820"/>
                </a:lnTo>
                <a:lnTo>
                  <a:pt x="65" y="814"/>
                </a:lnTo>
                <a:lnTo>
                  <a:pt x="59" y="809"/>
                </a:lnTo>
                <a:lnTo>
                  <a:pt x="56" y="803"/>
                </a:lnTo>
                <a:lnTo>
                  <a:pt x="56" y="803"/>
                </a:lnTo>
                <a:lnTo>
                  <a:pt x="59" y="801"/>
                </a:lnTo>
                <a:lnTo>
                  <a:pt x="61" y="799"/>
                </a:lnTo>
                <a:lnTo>
                  <a:pt x="65" y="799"/>
                </a:lnTo>
                <a:lnTo>
                  <a:pt x="67" y="797"/>
                </a:lnTo>
                <a:lnTo>
                  <a:pt x="71" y="795"/>
                </a:lnTo>
                <a:lnTo>
                  <a:pt x="73" y="794"/>
                </a:lnTo>
                <a:lnTo>
                  <a:pt x="77" y="792"/>
                </a:lnTo>
                <a:lnTo>
                  <a:pt x="80" y="790"/>
                </a:lnTo>
                <a:lnTo>
                  <a:pt x="80" y="790"/>
                </a:lnTo>
                <a:lnTo>
                  <a:pt x="75" y="784"/>
                </a:lnTo>
                <a:lnTo>
                  <a:pt x="69" y="778"/>
                </a:lnTo>
                <a:lnTo>
                  <a:pt x="63" y="773"/>
                </a:lnTo>
                <a:lnTo>
                  <a:pt x="56" y="765"/>
                </a:lnTo>
                <a:lnTo>
                  <a:pt x="48" y="759"/>
                </a:lnTo>
                <a:lnTo>
                  <a:pt x="40" y="752"/>
                </a:lnTo>
                <a:lnTo>
                  <a:pt x="35" y="744"/>
                </a:lnTo>
                <a:lnTo>
                  <a:pt x="27" y="734"/>
                </a:lnTo>
                <a:lnTo>
                  <a:pt x="19" y="727"/>
                </a:lnTo>
                <a:lnTo>
                  <a:pt x="14" y="717"/>
                </a:lnTo>
                <a:lnTo>
                  <a:pt x="10" y="708"/>
                </a:lnTo>
                <a:lnTo>
                  <a:pt x="4" y="698"/>
                </a:lnTo>
                <a:lnTo>
                  <a:pt x="2" y="689"/>
                </a:lnTo>
                <a:lnTo>
                  <a:pt x="0" y="677"/>
                </a:lnTo>
                <a:lnTo>
                  <a:pt x="0" y="668"/>
                </a:lnTo>
                <a:lnTo>
                  <a:pt x="4" y="656"/>
                </a:lnTo>
                <a:lnTo>
                  <a:pt x="4" y="656"/>
                </a:lnTo>
                <a:lnTo>
                  <a:pt x="8" y="654"/>
                </a:lnTo>
                <a:lnTo>
                  <a:pt x="14" y="652"/>
                </a:lnTo>
                <a:lnTo>
                  <a:pt x="19" y="654"/>
                </a:lnTo>
                <a:lnTo>
                  <a:pt x="25" y="656"/>
                </a:lnTo>
                <a:lnTo>
                  <a:pt x="31" y="658"/>
                </a:lnTo>
                <a:lnTo>
                  <a:pt x="38" y="660"/>
                </a:lnTo>
                <a:lnTo>
                  <a:pt x="46" y="662"/>
                </a:lnTo>
                <a:lnTo>
                  <a:pt x="54" y="662"/>
                </a:lnTo>
                <a:lnTo>
                  <a:pt x="54" y="662"/>
                </a:lnTo>
                <a:lnTo>
                  <a:pt x="59" y="660"/>
                </a:lnTo>
                <a:lnTo>
                  <a:pt x="65" y="658"/>
                </a:lnTo>
                <a:lnTo>
                  <a:pt x="69" y="654"/>
                </a:lnTo>
                <a:lnTo>
                  <a:pt x="75" y="649"/>
                </a:lnTo>
                <a:lnTo>
                  <a:pt x="80" y="643"/>
                </a:lnTo>
                <a:lnTo>
                  <a:pt x="84" y="639"/>
                </a:lnTo>
                <a:lnTo>
                  <a:pt x="88" y="635"/>
                </a:lnTo>
                <a:lnTo>
                  <a:pt x="92" y="631"/>
                </a:lnTo>
                <a:lnTo>
                  <a:pt x="174" y="631"/>
                </a:lnTo>
                <a:lnTo>
                  <a:pt x="174" y="628"/>
                </a:lnTo>
                <a:lnTo>
                  <a:pt x="239" y="628"/>
                </a:lnTo>
                <a:lnTo>
                  <a:pt x="239" y="628"/>
                </a:lnTo>
                <a:lnTo>
                  <a:pt x="252" y="622"/>
                </a:lnTo>
                <a:lnTo>
                  <a:pt x="263" y="616"/>
                </a:lnTo>
                <a:lnTo>
                  <a:pt x="275" y="610"/>
                </a:lnTo>
                <a:lnTo>
                  <a:pt x="283" y="603"/>
                </a:lnTo>
                <a:lnTo>
                  <a:pt x="292" y="595"/>
                </a:lnTo>
                <a:lnTo>
                  <a:pt x="300" y="586"/>
                </a:lnTo>
                <a:lnTo>
                  <a:pt x="305" y="576"/>
                </a:lnTo>
                <a:lnTo>
                  <a:pt x="311" y="566"/>
                </a:lnTo>
                <a:lnTo>
                  <a:pt x="315" y="555"/>
                </a:lnTo>
                <a:lnTo>
                  <a:pt x="319" y="544"/>
                </a:lnTo>
                <a:lnTo>
                  <a:pt x="323" y="532"/>
                </a:lnTo>
                <a:lnTo>
                  <a:pt x="324" y="519"/>
                </a:lnTo>
                <a:lnTo>
                  <a:pt x="326" y="505"/>
                </a:lnTo>
                <a:lnTo>
                  <a:pt x="326" y="490"/>
                </a:lnTo>
                <a:lnTo>
                  <a:pt x="328" y="473"/>
                </a:lnTo>
                <a:lnTo>
                  <a:pt x="328" y="458"/>
                </a:lnTo>
                <a:lnTo>
                  <a:pt x="328" y="458"/>
                </a:lnTo>
                <a:lnTo>
                  <a:pt x="328" y="448"/>
                </a:lnTo>
                <a:lnTo>
                  <a:pt x="328" y="439"/>
                </a:lnTo>
                <a:lnTo>
                  <a:pt x="326" y="431"/>
                </a:lnTo>
                <a:lnTo>
                  <a:pt x="326" y="421"/>
                </a:lnTo>
                <a:lnTo>
                  <a:pt x="324" y="414"/>
                </a:lnTo>
                <a:lnTo>
                  <a:pt x="324" y="406"/>
                </a:lnTo>
                <a:lnTo>
                  <a:pt x="324" y="399"/>
                </a:lnTo>
                <a:lnTo>
                  <a:pt x="323" y="391"/>
                </a:lnTo>
                <a:lnTo>
                  <a:pt x="323" y="385"/>
                </a:lnTo>
                <a:lnTo>
                  <a:pt x="323" y="378"/>
                </a:lnTo>
                <a:lnTo>
                  <a:pt x="323" y="370"/>
                </a:lnTo>
                <a:lnTo>
                  <a:pt x="323" y="362"/>
                </a:lnTo>
                <a:lnTo>
                  <a:pt x="323" y="357"/>
                </a:lnTo>
                <a:lnTo>
                  <a:pt x="324" y="347"/>
                </a:lnTo>
                <a:lnTo>
                  <a:pt x="326" y="339"/>
                </a:lnTo>
                <a:lnTo>
                  <a:pt x="328" y="332"/>
                </a:lnTo>
                <a:lnTo>
                  <a:pt x="456" y="309"/>
                </a:lnTo>
                <a:lnTo>
                  <a:pt x="593" y="194"/>
                </a:lnTo>
                <a:lnTo>
                  <a:pt x="937" y="0"/>
                </a:lnTo>
                <a:lnTo>
                  <a:pt x="937" y="0"/>
                </a:lnTo>
                <a:lnTo>
                  <a:pt x="944" y="0"/>
                </a:lnTo>
                <a:lnTo>
                  <a:pt x="954" y="0"/>
                </a:lnTo>
                <a:lnTo>
                  <a:pt x="962" y="2"/>
                </a:lnTo>
                <a:lnTo>
                  <a:pt x="969" y="2"/>
                </a:lnTo>
                <a:lnTo>
                  <a:pt x="977" y="4"/>
                </a:lnTo>
                <a:lnTo>
                  <a:pt x="983" y="6"/>
                </a:lnTo>
                <a:lnTo>
                  <a:pt x="990" y="8"/>
                </a:lnTo>
                <a:lnTo>
                  <a:pt x="996" y="9"/>
                </a:lnTo>
                <a:lnTo>
                  <a:pt x="1002" y="11"/>
                </a:lnTo>
                <a:lnTo>
                  <a:pt x="1007" y="13"/>
                </a:lnTo>
                <a:lnTo>
                  <a:pt x="1013" y="15"/>
                </a:lnTo>
                <a:lnTo>
                  <a:pt x="1021" y="19"/>
                </a:lnTo>
                <a:lnTo>
                  <a:pt x="1026" y="21"/>
                </a:lnTo>
                <a:lnTo>
                  <a:pt x="1032" y="25"/>
                </a:lnTo>
                <a:lnTo>
                  <a:pt x="1040" y="27"/>
                </a:lnTo>
                <a:lnTo>
                  <a:pt x="1046" y="28"/>
                </a:lnTo>
                <a:lnTo>
                  <a:pt x="1046" y="28"/>
                </a:lnTo>
                <a:lnTo>
                  <a:pt x="1053" y="32"/>
                </a:lnTo>
                <a:lnTo>
                  <a:pt x="1059" y="38"/>
                </a:lnTo>
                <a:lnTo>
                  <a:pt x="1065" y="44"/>
                </a:lnTo>
                <a:lnTo>
                  <a:pt x="1070" y="49"/>
                </a:lnTo>
                <a:lnTo>
                  <a:pt x="1074" y="55"/>
                </a:lnTo>
                <a:lnTo>
                  <a:pt x="1082" y="61"/>
                </a:lnTo>
                <a:lnTo>
                  <a:pt x="1088" y="63"/>
                </a:lnTo>
                <a:lnTo>
                  <a:pt x="1095" y="65"/>
                </a:lnTo>
                <a:lnTo>
                  <a:pt x="1095" y="65"/>
                </a:lnTo>
                <a:lnTo>
                  <a:pt x="1105" y="65"/>
                </a:lnTo>
                <a:lnTo>
                  <a:pt x="1112" y="61"/>
                </a:lnTo>
                <a:lnTo>
                  <a:pt x="1122" y="59"/>
                </a:lnTo>
                <a:lnTo>
                  <a:pt x="1131" y="55"/>
                </a:lnTo>
                <a:lnTo>
                  <a:pt x="1141" y="51"/>
                </a:lnTo>
                <a:lnTo>
                  <a:pt x="1149" y="46"/>
                </a:lnTo>
                <a:lnTo>
                  <a:pt x="1156" y="42"/>
                </a:lnTo>
                <a:lnTo>
                  <a:pt x="1160" y="38"/>
                </a:lnTo>
                <a:lnTo>
                  <a:pt x="1160" y="166"/>
                </a:lnTo>
                <a:lnTo>
                  <a:pt x="1160" y="166"/>
                </a:lnTo>
                <a:lnTo>
                  <a:pt x="1162" y="168"/>
                </a:lnTo>
                <a:lnTo>
                  <a:pt x="1166" y="170"/>
                </a:lnTo>
                <a:lnTo>
                  <a:pt x="1170" y="173"/>
                </a:lnTo>
                <a:lnTo>
                  <a:pt x="1171" y="179"/>
                </a:lnTo>
                <a:lnTo>
                  <a:pt x="1175" y="185"/>
                </a:lnTo>
                <a:lnTo>
                  <a:pt x="1181" y="191"/>
                </a:lnTo>
                <a:lnTo>
                  <a:pt x="1185" y="196"/>
                </a:lnTo>
                <a:lnTo>
                  <a:pt x="1189" y="204"/>
                </a:lnTo>
                <a:lnTo>
                  <a:pt x="1194" y="210"/>
                </a:lnTo>
                <a:lnTo>
                  <a:pt x="1198" y="217"/>
                </a:lnTo>
                <a:lnTo>
                  <a:pt x="1202" y="223"/>
                </a:lnTo>
                <a:lnTo>
                  <a:pt x="1206" y="231"/>
                </a:lnTo>
                <a:lnTo>
                  <a:pt x="1208" y="236"/>
                </a:lnTo>
                <a:lnTo>
                  <a:pt x="1210" y="240"/>
                </a:lnTo>
                <a:lnTo>
                  <a:pt x="1211" y="244"/>
                </a:lnTo>
                <a:lnTo>
                  <a:pt x="1211" y="248"/>
                </a:lnTo>
                <a:lnTo>
                  <a:pt x="1211" y="248"/>
                </a:lnTo>
                <a:lnTo>
                  <a:pt x="1211" y="252"/>
                </a:lnTo>
                <a:lnTo>
                  <a:pt x="1210" y="254"/>
                </a:lnTo>
                <a:lnTo>
                  <a:pt x="1208" y="257"/>
                </a:lnTo>
                <a:lnTo>
                  <a:pt x="1206" y="259"/>
                </a:lnTo>
                <a:lnTo>
                  <a:pt x="1204" y="263"/>
                </a:lnTo>
                <a:lnTo>
                  <a:pt x="1200" y="265"/>
                </a:lnTo>
                <a:lnTo>
                  <a:pt x="1198" y="267"/>
                </a:lnTo>
                <a:lnTo>
                  <a:pt x="1196" y="267"/>
                </a:lnTo>
                <a:lnTo>
                  <a:pt x="1196" y="378"/>
                </a:lnTo>
                <a:lnTo>
                  <a:pt x="1179" y="515"/>
                </a:lnTo>
                <a:lnTo>
                  <a:pt x="1179" y="515"/>
                </a:lnTo>
                <a:lnTo>
                  <a:pt x="1170" y="525"/>
                </a:lnTo>
                <a:lnTo>
                  <a:pt x="1162" y="534"/>
                </a:lnTo>
                <a:lnTo>
                  <a:pt x="1154" y="544"/>
                </a:lnTo>
                <a:lnTo>
                  <a:pt x="1145" y="553"/>
                </a:lnTo>
                <a:lnTo>
                  <a:pt x="1137" y="565"/>
                </a:lnTo>
                <a:lnTo>
                  <a:pt x="1129" y="574"/>
                </a:lnTo>
                <a:lnTo>
                  <a:pt x="1120" y="586"/>
                </a:lnTo>
                <a:lnTo>
                  <a:pt x="1112" y="597"/>
                </a:lnTo>
                <a:lnTo>
                  <a:pt x="1105" y="608"/>
                </a:lnTo>
                <a:lnTo>
                  <a:pt x="1097" y="620"/>
                </a:lnTo>
                <a:lnTo>
                  <a:pt x="1088" y="631"/>
                </a:lnTo>
                <a:lnTo>
                  <a:pt x="1080" y="643"/>
                </a:lnTo>
                <a:lnTo>
                  <a:pt x="1072" y="656"/>
                </a:lnTo>
                <a:lnTo>
                  <a:pt x="1063" y="668"/>
                </a:lnTo>
                <a:lnTo>
                  <a:pt x="1055" y="679"/>
                </a:lnTo>
                <a:lnTo>
                  <a:pt x="1046" y="690"/>
                </a:lnTo>
                <a:lnTo>
                  <a:pt x="1046" y="690"/>
                </a:lnTo>
                <a:lnTo>
                  <a:pt x="1044" y="696"/>
                </a:lnTo>
                <a:lnTo>
                  <a:pt x="1040" y="700"/>
                </a:lnTo>
                <a:lnTo>
                  <a:pt x="1036" y="704"/>
                </a:lnTo>
                <a:lnTo>
                  <a:pt x="1032" y="708"/>
                </a:lnTo>
                <a:lnTo>
                  <a:pt x="1028" y="711"/>
                </a:lnTo>
                <a:lnTo>
                  <a:pt x="1026" y="715"/>
                </a:lnTo>
                <a:lnTo>
                  <a:pt x="1025" y="721"/>
                </a:lnTo>
                <a:lnTo>
                  <a:pt x="1025" y="727"/>
                </a:lnTo>
                <a:lnTo>
                  <a:pt x="1025" y="727"/>
                </a:lnTo>
                <a:lnTo>
                  <a:pt x="1025" y="732"/>
                </a:lnTo>
                <a:lnTo>
                  <a:pt x="1026" y="740"/>
                </a:lnTo>
                <a:lnTo>
                  <a:pt x="1026" y="746"/>
                </a:lnTo>
                <a:lnTo>
                  <a:pt x="1028" y="752"/>
                </a:lnTo>
                <a:lnTo>
                  <a:pt x="1032" y="757"/>
                </a:lnTo>
                <a:lnTo>
                  <a:pt x="1034" y="763"/>
                </a:lnTo>
                <a:lnTo>
                  <a:pt x="1036" y="769"/>
                </a:lnTo>
                <a:lnTo>
                  <a:pt x="1038" y="773"/>
                </a:lnTo>
                <a:lnTo>
                  <a:pt x="1038" y="773"/>
                </a:lnTo>
                <a:lnTo>
                  <a:pt x="1030" y="774"/>
                </a:lnTo>
                <a:lnTo>
                  <a:pt x="1023" y="776"/>
                </a:lnTo>
                <a:lnTo>
                  <a:pt x="1015" y="780"/>
                </a:lnTo>
                <a:lnTo>
                  <a:pt x="1007" y="784"/>
                </a:lnTo>
                <a:lnTo>
                  <a:pt x="1002" y="788"/>
                </a:lnTo>
                <a:lnTo>
                  <a:pt x="994" y="792"/>
                </a:lnTo>
                <a:lnTo>
                  <a:pt x="986" y="797"/>
                </a:lnTo>
                <a:lnTo>
                  <a:pt x="979" y="801"/>
                </a:lnTo>
                <a:lnTo>
                  <a:pt x="973" y="807"/>
                </a:lnTo>
                <a:lnTo>
                  <a:pt x="965" y="811"/>
                </a:lnTo>
                <a:lnTo>
                  <a:pt x="960" y="814"/>
                </a:lnTo>
                <a:lnTo>
                  <a:pt x="954" y="818"/>
                </a:lnTo>
                <a:lnTo>
                  <a:pt x="946" y="822"/>
                </a:lnTo>
                <a:lnTo>
                  <a:pt x="941" y="824"/>
                </a:lnTo>
                <a:lnTo>
                  <a:pt x="935" y="826"/>
                </a:lnTo>
                <a:lnTo>
                  <a:pt x="931" y="828"/>
                </a:lnTo>
                <a:lnTo>
                  <a:pt x="931" y="828"/>
                </a:lnTo>
                <a:lnTo>
                  <a:pt x="923" y="826"/>
                </a:lnTo>
                <a:lnTo>
                  <a:pt x="918" y="826"/>
                </a:lnTo>
                <a:lnTo>
                  <a:pt x="910" y="824"/>
                </a:lnTo>
                <a:lnTo>
                  <a:pt x="904" y="822"/>
                </a:lnTo>
                <a:lnTo>
                  <a:pt x="899" y="818"/>
                </a:lnTo>
                <a:lnTo>
                  <a:pt x="895" y="816"/>
                </a:lnTo>
                <a:lnTo>
                  <a:pt x="889" y="813"/>
                </a:lnTo>
                <a:lnTo>
                  <a:pt x="883" y="811"/>
                </a:lnTo>
                <a:lnTo>
                  <a:pt x="878" y="807"/>
                </a:lnTo>
                <a:lnTo>
                  <a:pt x="874" y="805"/>
                </a:lnTo>
                <a:lnTo>
                  <a:pt x="868" y="801"/>
                </a:lnTo>
                <a:lnTo>
                  <a:pt x="861" y="799"/>
                </a:lnTo>
                <a:lnTo>
                  <a:pt x="855" y="797"/>
                </a:lnTo>
                <a:lnTo>
                  <a:pt x="847" y="795"/>
                </a:lnTo>
                <a:lnTo>
                  <a:pt x="840" y="794"/>
                </a:lnTo>
                <a:lnTo>
                  <a:pt x="830" y="794"/>
                </a:lnTo>
                <a:lnTo>
                  <a:pt x="830" y="794"/>
                </a:lnTo>
                <a:lnTo>
                  <a:pt x="819" y="794"/>
                </a:lnTo>
                <a:lnTo>
                  <a:pt x="809" y="795"/>
                </a:lnTo>
                <a:lnTo>
                  <a:pt x="799" y="797"/>
                </a:lnTo>
                <a:lnTo>
                  <a:pt x="792" y="801"/>
                </a:lnTo>
                <a:lnTo>
                  <a:pt x="784" y="805"/>
                </a:lnTo>
                <a:lnTo>
                  <a:pt x="777" y="809"/>
                </a:lnTo>
                <a:lnTo>
                  <a:pt x="769" y="813"/>
                </a:lnTo>
                <a:lnTo>
                  <a:pt x="763" y="816"/>
                </a:lnTo>
                <a:lnTo>
                  <a:pt x="758" y="820"/>
                </a:lnTo>
                <a:lnTo>
                  <a:pt x="750" y="824"/>
                </a:lnTo>
                <a:lnTo>
                  <a:pt x="742" y="828"/>
                </a:lnTo>
                <a:lnTo>
                  <a:pt x="737" y="832"/>
                </a:lnTo>
                <a:lnTo>
                  <a:pt x="729" y="834"/>
                </a:lnTo>
                <a:lnTo>
                  <a:pt x="719" y="837"/>
                </a:lnTo>
                <a:lnTo>
                  <a:pt x="710" y="837"/>
                </a:lnTo>
                <a:lnTo>
                  <a:pt x="700" y="839"/>
                </a:lnTo>
                <a:lnTo>
                  <a:pt x="700" y="839"/>
                </a:lnTo>
                <a:lnTo>
                  <a:pt x="691" y="837"/>
                </a:lnTo>
                <a:lnTo>
                  <a:pt x="683" y="837"/>
                </a:lnTo>
                <a:lnTo>
                  <a:pt x="675" y="835"/>
                </a:lnTo>
                <a:lnTo>
                  <a:pt x="668" y="832"/>
                </a:lnTo>
                <a:lnTo>
                  <a:pt x="662" y="830"/>
                </a:lnTo>
                <a:lnTo>
                  <a:pt x="654" y="826"/>
                </a:lnTo>
                <a:lnTo>
                  <a:pt x="649" y="822"/>
                </a:lnTo>
                <a:lnTo>
                  <a:pt x="643" y="818"/>
                </a:lnTo>
                <a:lnTo>
                  <a:pt x="637" y="814"/>
                </a:lnTo>
                <a:lnTo>
                  <a:pt x="632" y="811"/>
                </a:lnTo>
                <a:lnTo>
                  <a:pt x="626" y="807"/>
                </a:lnTo>
                <a:lnTo>
                  <a:pt x="620" y="803"/>
                </a:lnTo>
                <a:lnTo>
                  <a:pt x="613" y="801"/>
                </a:lnTo>
                <a:lnTo>
                  <a:pt x="607" y="799"/>
                </a:lnTo>
                <a:lnTo>
                  <a:pt x="599" y="797"/>
                </a:lnTo>
                <a:lnTo>
                  <a:pt x="592" y="797"/>
                </a:lnTo>
                <a:lnTo>
                  <a:pt x="592" y="797"/>
                </a:lnTo>
                <a:lnTo>
                  <a:pt x="586" y="797"/>
                </a:lnTo>
                <a:lnTo>
                  <a:pt x="582" y="797"/>
                </a:lnTo>
                <a:lnTo>
                  <a:pt x="576" y="799"/>
                </a:lnTo>
                <a:lnTo>
                  <a:pt x="572" y="801"/>
                </a:lnTo>
                <a:lnTo>
                  <a:pt x="569" y="803"/>
                </a:lnTo>
                <a:lnTo>
                  <a:pt x="563" y="805"/>
                </a:lnTo>
                <a:lnTo>
                  <a:pt x="559" y="807"/>
                </a:lnTo>
                <a:lnTo>
                  <a:pt x="555" y="809"/>
                </a:lnTo>
                <a:lnTo>
                  <a:pt x="551" y="811"/>
                </a:lnTo>
                <a:lnTo>
                  <a:pt x="548" y="813"/>
                </a:lnTo>
                <a:lnTo>
                  <a:pt x="544" y="814"/>
                </a:lnTo>
                <a:lnTo>
                  <a:pt x="540" y="816"/>
                </a:lnTo>
                <a:lnTo>
                  <a:pt x="534" y="818"/>
                </a:lnTo>
                <a:lnTo>
                  <a:pt x="531" y="820"/>
                </a:lnTo>
                <a:lnTo>
                  <a:pt x="525" y="820"/>
                </a:lnTo>
                <a:lnTo>
                  <a:pt x="521" y="820"/>
                </a:lnTo>
                <a:lnTo>
                  <a:pt x="521" y="820"/>
                </a:lnTo>
                <a:lnTo>
                  <a:pt x="513" y="820"/>
                </a:lnTo>
                <a:lnTo>
                  <a:pt x="510" y="816"/>
                </a:lnTo>
                <a:lnTo>
                  <a:pt x="504" y="813"/>
                </a:lnTo>
                <a:lnTo>
                  <a:pt x="500" y="807"/>
                </a:lnTo>
                <a:lnTo>
                  <a:pt x="496" y="799"/>
                </a:lnTo>
                <a:lnTo>
                  <a:pt x="492" y="794"/>
                </a:lnTo>
                <a:lnTo>
                  <a:pt x="489" y="788"/>
                </a:lnTo>
                <a:lnTo>
                  <a:pt x="485" y="782"/>
                </a:lnTo>
                <a:lnTo>
                  <a:pt x="485" y="782"/>
                </a:lnTo>
                <a:lnTo>
                  <a:pt x="483" y="780"/>
                </a:lnTo>
                <a:lnTo>
                  <a:pt x="479" y="776"/>
                </a:lnTo>
                <a:lnTo>
                  <a:pt x="475" y="774"/>
                </a:lnTo>
                <a:lnTo>
                  <a:pt x="471" y="773"/>
                </a:lnTo>
                <a:lnTo>
                  <a:pt x="466" y="769"/>
                </a:lnTo>
                <a:lnTo>
                  <a:pt x="460" y="767"/>
                </a:lnTo>
                <a:lnTo>
                  <a:pt x="454" y="765"/>
                </a:lnTo>
                <a:lnTo>
                  <a:pt x="447" y="763"/>
                </a:lnTo>
                <a:lnTo>
                  <a:pt x="441" y="761"/>
                </a:lnTo>
                <a:lnTo>
                  <a:pt x="433" y="759"/>
                </a:lnTo>
                <a:lnTo>
                  <a:pt x="428" y="757"/>
                </a:lnTo>
                <a:lnTo>
                  <a:pt x="420" y="755"/>
                </a:lnTo>
                <a:lnTo>
                  <a:pt x="414" y="753"/>
                </a:lnTo>
                <a:lnTo>
                  <a:pt x="408" y="753"/>
                </a:lnTo>
                <a:lnTo>
                  <a:pt x="403" y="752"/>
                </a:lnTo>
                <a:lnTo>
                  <a:pt x="399" y="752"/>
                </a:lnTo>
                <a:lnTo>
                  <a:pt x="399" y="752"/>
                </a:lnTo>
                <a:lnTo>
                  <a:pt x="391" y="752"/>
                </a:lnTo>
                <a:lnTo>
                  <a:pt x="382" y="753"/>
                </a:lnTo>
                <a:lnTo>
                  <a:pt x="374" y="753"/>
                </a:lnTo>
                <a:lnTo>
                  <a:pt x="365" y="753"/>
                </a:lnTo>
                <a:lnTo>
                  <a:pt x="357" y="755"/>
                </a:lnTo>
                <a:lnTo>
                  <a:pt x="349" y="757"/>
                </a:lnTo>
                <a:lnTo>
                  <a:pt x="340" y="759"/>
                </a:lnTo>
                <a:lnTo>
                  <a:pt x="332" y="761"/>
                </a:lnTo>
                <a:lnTo>
                  <a:pt x="326" y="763"/>
                </a:lnTo>
                <a:lnTo>
                  <a:pt x="319" y="765"/>
                </a:lnTo>
                <a:lnTo>
                  <a:pt x="313" y="769"/>
                </a:lnTo>
                <a:lnTo>
                  <a:pt x="309" y="773"/>
                </a:lnTo>
                <a:lnTo>
                  <a:pt x="304" y="778"/>
                </a:lnTo>
                <a:lnTo>
                  <a:pt x="302" y="782"/>
                </a:lnTo>
                <a:lnTo>
                  <a:pt x="298" y="788"/>
                </a:lnTo>
                <a:lnTo>
                  <a:pt x="296" y="795"/>
                </a:lnTo>
                <a:lnTo>
                  <a:pt x="296" y="795"/>
                </a:lnTo>
                <a:lnTo>
                  <a:pt x="294" y="805"/>
                </a:lnTo>
                <a:lnTo>
                  <a:pt x="292" y="814"/>
                </a:lnTo>
                <a:lnTo>
                  <a:pt x="288" y="822"/>
                </a:lnTo>
                <a:lnTo>
                  <a:pt x="284" y="828"/>
                </a:lnTo>
                <a:lnTo>
                  <a:pt x="281" y="832"/>
                </a:lnTo>
                <a:lnTo>
                  <a:pt x="277" y="835"/>
                </a:lnTo>
                <a:lnTo>
                  <a:pt x="273" y="839"/>
                </a:lnTo>
                <a:lnTo>
                  <a:pt x="267" y="843"/>
                </a:lnTo>
                <a:lnTo>
                  <a:pt x="263" y="847"/>
                </a:lnTo>
                <a:lnTo>
                  <a:pt x="260" y="851"/>
                </a:lnTo>
                <a:lnTo>
                  <a:pt x="256" y="856"/>
                </a:lnTo>
                <a:lnTo>
                  <a:pt x="254" y="864"/>
                </a:lnTo>
                <a:lnTo>
                  <a:pt x="252" y="874"/>
                </a:lnTo>
                <a:lnTo>
                  <a:pt x="250" y="885"/>
                </a:lnTo>
                <a:lnTo>
                  <a:pt x="248" y="898"/>
                </a:lnTo>
                <a:lnTo>
                  <a:pt x="250" y="916"/>
                </a:lnTo>
                <a:lnTo>
                  <a:pt x="252" y="908"/>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7" name="Freeform 50">
            <a:extLst>
              <a:ext uri="{FF2B5EF4-FFF2-40B4-BE49-F238E27FC236}">
                <a16:creationId xmlns:a16="http://schemas.microsoft.com/office/drawing/2014/main" xmlns="" id="{5AA8D171-80B1-4049-BE9B-A0104FA6D9F4}"/>
              </a:ext>
            </a:extLst>
          </p:cNvPr>
          <p:cNvSpPr>
            <a:spLocks/>
          </p:cNvSpPr>
          <p:nvPr/>
        </p:nvSpPr>
        <p:spPr bwMode="auto">
          <a:xfrm>
            <a:off x="2693387" y="2593730"/>
            <a:ext cx="949569" cy="1096108"/>
          </a:xfrm>
          <a:custGeom>
            <a:avLst/>
            <a:gdLst/>
            <a:ahLst/>
            <a:cxnLst>
              <a:cxn ang="0">
                <a:pos x="857" y="117"/>
              </a:cxn>
              <a:cxn ang="0">
                <a:pos x="891" y="84"/>
              </a:cxn>
              <a:cxn ang="0">
                <a:pos x="943" y="67"/>
              </a:cxn>
              <a:cxn ang="0">
                <a:pos x="998" y="10"/>
              </a:cxn>
              <a:cxn ang="0">
                <a:pos x="1061" y="40"/>
              </a:cxn>
              <a:cxn ang="0">
                <a:pos x="1137" y="149"/>
              </a:cxn>
              <a:cxn ang="0">
                <a:pos x="1156" y="268"/>
              </a:cxn>
              <a:cxn ang="0">
                <a:pos x="1198" y="353"/>
              </a:cxn>
              <a:cxn ang="0">
                <a:pos x="1259" y="392"/>
              </a:cxn>
              <a:cxn ang="0">
                <a:pos x="1195" y="468"/>
              </a:cxn>
              <a:cxn ang="0">
                <a:pos x="1149" y="537"/>
              </a:cxn>
              <a:cxn ang="0">
                <a:pos x="1139" y="588"/>
              </a:cxn>
              <a:cxn ang="0">
                <a:pos x="1126" y="653"/>
              </a:cxn>
              <a:cxn ang="0">
                <a:pos x="1134" y="706"/>
              </a:cxn>
              <a:cxn ang="0">
                <a:pos x="1116" y="773"/>
              </a:cxn>
              <a:cxn ang="0">
                <a:pos x="1105" y="840"/>
              </a:cxn>
              <a:cxn ang="0">
                <a:pos x="1069" y="867"/>
              </a:cxn>
              <a:cxn ang="0">
                <a:pos x="1040" y="937"/>
              </a:cxn>
              <a:cxn ang="0">
                <a:pos x="1006" y="998"/>
              </a:cxn>
              <a:cxn ang="0">
                <a:pos x="987" y="1040"/>
              </a:cxn>
              <a:cxn ang="0">
                <a:pos x="968" y="1113"/>
              </a:cxn>
              <a:cxn ang="0">
                <a:pos x="958" y="1179"/>
              </a:cxn>
              <a:cxn ang="0">
                <a:pos x="901" y="1208"/>
              </a:cxn>
              <a:cxn ang="0">
                <a:pos x="893" y="1239"/>
              </a:cxn>
              <a:cxn ang="0">
                <a:pos x="964" y="1265"/>
              </a:cxn>
              <a:cxn ang="0">
                <a:pos x="1027" y="1332"/>
              </a:cxn>
              <a:cxn ang="0">
                <a:pos x="1046" y="1391"/>
              </a:cxn>
              <a:cxn ang="0">
                <a:pos x="1092" y="1422"/>
              </a:cxn>
              <a:cxn ang="0">
                <a:pos x="1116" y="1475"/>
              </a:cxn>
              <a:cxn ang="0">
                <a:pos x="992" y="1504"/>
              </a:cxn>
              <a:cxn ang="0">
                <a:pos x="928" y="1561"/>
              </a:cxn>
              <a:cxn ang="0">
                <a:pos x="893" y="1561"/>
              </a:cxn>
              <a:cxn ang="0">
                <a:pos x="844" y="1576"/>
              </a:cxn>
              <a:cxn ang="0">
                <a:pos x="783" y="1565"/>
              </a:cxn>
              <a:cxn ang="0">
                <a:pos x="729" y="1584"/>
              </a:cxn>
              <a:cxn ang="0">
                <a:pos x="701" y="1571"/>
              </a:cxn>
              <a:cxn ang="0">
                <a:pos x="676" y="1559"/>
              </a:cxn>
              <a:cxn ang="0">
                <a:pos x="611" y="1513"/>
              </a:cxn>
              <a:cxn ang="0">
                <a:pos x="563" y="1519"/>
              </a:cxn>
              <a:cxn ang="0">
                <a:pos x="519" y="1532"/>
              </a:cxn>
              <a:cxn ang="0">
                <a:pos x="462" y="1483"/>
              </a:cxn>
              <a:cxn ang="0">
                <a:pos x="435" y="1441"/>
              </a:cxn>
              <a:cxn ang="0">
                <a:pos x="388" y="1401"/>
              </a:cxn>
              <a:cxn ang="0">
                <a:pos x="355" y="1343"/>
              </a:cxn>
              <a:cxn ang="0">
                <a:pos x="304" y="1303"/>
              </a:cxn>
              <a:cxn ang="0">
                <a:pos x="269" y="1263"/>
              </a:cxn>
              <a:cxn ang="0">
                <a:pos x="248" y="1233"/>
              </a:cxn>
              <a:cxn ang="0">
                <a:pos x="189" y="1183"/>
              </a:cxn>
              <a:cxn ang="0">
                <a:pos x="147" y="1181"/>
              </a:cxn>
              <a:cxn ang="0">
                <a:pos x="142" y="1126"/>
              </a:cxn>
              <a:cxn ang="0">
                <a:pos x="115" y="1054"/>
              </a:cxn>
              <a:cxn ang="0">
                <a:pos x="86" y="998"/>
              </a:cxn>
              <a:cxn ang="0">
                <a:pos x="75" y="962"/>
              </a:cxn>
              <a:cxn ang="0">
                <a:pos x="50" y="895"/>
              </a:cxn>
              <a:cxn ang="0">
                <a:pos x="2" y="861"/>
              </a:cxn>
              <a:cxn ang="0">
                <a:pos x="20" y="823"/>
              </a:cxn>
              <a:cxn ang="0">
                <a:pos x="33" y="806"/>
              </a:cxn>
              <a:cxn ang="0">
                <a:pos x="37" y="767"/>
              </a:cxn>
              <a:cxn ang="0">
                <a:pos x="46" y="729"/>
              </a:cxn>
              <a:cxn ang="0">
                <a:pos x="69" y="699"/>
              </a:cxn>
              <a:cxn ang="0">
                <a:pos x="86" y="640"/>
              </a:cxn>
              <a:cxn ang="0">
                <a:pos x="132" y="628"/>
              </a:cxn>
            </a:cxnLst>
            <a:rect l="0" t="0" r="r" b="b"/>
            <a:pathLst>
              <a:path w="1261" h="1590">
                <a:moveTo>
                  <a:pt x="155" y="315"/>
                </a:moveTo>
                <a:lnTo>
                  <a:pt x="153" y="279"/>
                </a:lnTo>
                <a:lnTo>
                  <a:pt x="227" y="279"/>
                </a:lnTo>
                <a:lnTo>
                  <a:pt x="218" y="121"/>
                </a:lnTo>
                <a:lnTo>
                  <a:pt x="830" y="105"/>
                </a:lnTo>
                <a:lnTo>
                  <a:pt x="830" y="105"/>
                </a:lnTo>
                <a:lnTo>
                  <a:pt x="838" y="107"/>
                </a:lnTo>
                <a:lnTo>
                  <a:pt x="842" y="109"/>
                </a:lnTo>
                <a:lnTo>
                  <a:pt x="847" y="111"/>
                </a:lnTo>
                <a:lnTo>
                  <a:pt x="849" y="113"/>
                </a:lnTo>
                <a:lnTo>
                  <a:pt x="853" y="115"/>
                </a:lnTo>
                <a:lnTo>
                  <a:pt x="857" y="117"/>
                </a:lnTo>
                <a:lnTo>
                  <a:pt x="863" y="117"/>
                </a:lnTo>
                <a:lnTo>
                  <a:pt x="868" y="119"/>
                </a:lnTo>
                <a:lnTo>
                  <a:pt x="868" y="119"/>
                </a:lnTo>
                <a:lnTo>
                  <a:pt x="874" y="117"/>
                </a:lnTo>
                <a:lnTo>
                  <a:pt x="880" y="113"/>
                </a:lnTo>
                <a:lnTo>
                  <a:pt x="884" y="109"/>
                </a:lnTo>
                <a:lnTo>
                  <a:pt x="884" y="103"/>
                </a:lnTo>
                <a:lnTo>
                  <a:pt x="886" y="98"/>
                </a:lnTo>
                <a:lnTo>
                  <a:pt x="887" y="94"/>
                </a:lnTo>
                <a:lnTo>
                  <a:pt x="889" y="88"/>
                </a:lnTo>
                <a:lnTo>
                  <a:pt x="891" y="84"/>
                </a:lnTo>
                <a:lnTo>
                  <a:pt x="891" y="84"/>
                </a:lnTo>
                <a:lnTo>
                  <a:pt x="897" y="82"/>
                </a:lnTo>
                <a:lnTo>
                  <a:pt x="903" y="81"/>
                </a:lnTo>
                <a:lnTo>
                  <a:pt x="908" y="81"/>
                </a:lnTo>
                <a:lnTo>
                  <a:pt x="914" y="79"/>
                </a:lnTo>
                <a:lnTo>
                  <a:pt x="920" y="79"/>
                </a:lnTo>
                <a:lnTo>
                  <a:pt x="924" y="79"/>
                </a:lnTo>
                <a:lnTo>
                  <a:pt x="929" y="79"/>
                </a:lnTo>
                <a:lnTo>
                  <a:pt x="933" y="77"/>
                </a:lnTo>
                <a:lnTo>
                  <a:pt x="933" y="77"/>
                </a:lnTo>
                <a:lnTo>
                  <a:pt x="937" y="73"/>
                </a:lnTo>
                <a:lnTo>
                  <a:pt x="941" y="69"/>
                </a:lnTo>
                <a:lnTo>
                  <a:pt x="943" y="67"/>
                </a:lnTo>
                <a:lnTo>
                  <a:pt x="947" y="61"/>
                </a:lnTo>
                <a:lnTo>
                  <a:pt x="947" y="58"/>
                </a:lnTo>
                <a:lnTo>
                  <a:pt x="949" y="54"/>
                </a:lnTo>
                <a:lnTo>
                  <a:pt x="950" y="48"/>
                </a:lnTo>
                <a:lnTo>
                  <a:pt x="954" y="44"/>
                </a:lnTo>
                <a:lnTo>
                  <a:pt x="954" y="44"/>
                </a:lnTo>
                <a:lnTo>
                  <a:pt x="960" y="37"/>
                </a:lnTo>
                <a:lnTo>
                  <a:pt x="966" y="29"/>
                </a:lnTo>
                <a:lnTo>
                  <a:pt x="973" y="23"/>
                </a:lnTo>
                <a:lnTo>
                  <a:pt x="981" y="20"/>
                </a:lnTo>
                <a:lnTo>
                  <a:pt x="990" y="14"/>
                </a:lnTo>
                <a:lnTo>
                  <a:pt x="998" y="10"/>
                </a:lnTo>
                <a:lnTo>
                  <a:pt x="1006" y="4"/>
                </a:lnTo>
                <a:lnTo>
                  <a:pt x="1013" y="0"/>
                </a:lnTo>
                <a:lnTo>
                  <a:pt x="1013" y="0"/>
                </a:lnTo>
                <a:lnTo>
                  <a:pt x="1017" y="10"/>
                </a:lnTo>
                <a:lnTo>
                  <a:pt x="1023" y="16"/>
                </a:lnTo>
                <a:lnTo>
                  <a:pt x="1029" y="20"/>
                </a:lnTo>
                <a:lnTo>
                  <a:pt x="1034" y="23"/>
                </a:lnTo>
                <a:lnTo>
                  <a:pt x="1042" y="27"/>
                </a:lnTo>
                <a:lnTo>
                  <a:pt x="1048" y="31"/>
                </a:lnTo>
                <a:lnTo>
                  <a:pt x="1055" y="37"/>
                </a:lnTo>
                <a:lnTo>
                  <a:pt x="1061" y="40"/>
                </a:lnTo>
                <a:lnTo>
                  <a:pt x="1061" y="40"/>
                </a:lnTo>
                <a:lnTo>
                  <a:pt x="1069" y="50"/>
                </a:lnTo>
                <a:lnTo>
                  <a:pt x="1076" y="58"/>
                </a:lnTo>
                <a:lnTo>
                  <a:pt x="1086" y="65"/>
                </a:lnTo>
                <a:lnTo>
                  <a:pt x="1092" y="75"/>
                </a:lnTo>
                <a:lnTo>
                  <a:pt x="1099" y="82"/>
                </a:lnTo>
                <a:lnTo>
                  <a:pt x="1107" y="92"/>
                </a:lnTo>
                <a:lnTo>
                  <a:pt x="1113" y="100"/>
                </a:lnTo>
                <a:lnTo>
                  <a:pt x="1118" y="109"/>
                </a:lnTo>
                <a:lnTo>
                  <a:pt x="1124" y="119"/>
                </a:lnTo>
                <a:lnTo>
                  <a:pt x="1130" y="128"/>
                </a:lnTo>
                <a:lnTo>
                  <a:pt x="1134" y="138"/>
                </a:lnTo>
                <a:lnTo>
                  <a:pt x="1137" y="149"/>
                </a:lnTo>
                <a:lnTo>
                  <a:pt x="1139" y="161"/>
                </a:lnTo>
                <a:lnTo>
                  <a:pt x="1141" y="174"/>
                </a:lnTo>
                <a:lnTo>
                  <a:pt x="1143" y="187"/>
                </a:lnTo>
                <a:lnTo>
                  <a:pt x="1143" y="201"/>
                </a:lnTo>
                <a:lnTo>
                  <a:pt x="1143" y="201"/>
                </a:lnTo>
                <a:lnTo>
                  <a:pt x="1143" y="206"/>
                </a:lnTo>
                <a:lnTo>
                  <a:pt x="1145" y="214"/>
                </a:lnTo>
                <a:lnTo>
                  <a:pt x="1147" y="224"/>
                </a:lnTo>
                <a:lnTo>
                  <a:pt x="1149" y="233"/>
                </a:lnTo>
                <a:lnTo>
                  <a:pt x="1151" y="245"/>
                </a:lnTo>
                <a:lnTo>
                  <a:pt x="1153" y="256"/>
                </a:lnTo>
                <a:lnTo>
                  <a:pt x="1156" y="268"/>
                </a:lnTo>
                <a:lnTo>
                  <a:pt x="1160" y="281"/>
                </a:lnTo>
                <a:lnTo>
                  <a:pt x="1164" y="292"/>
                </a:lnTo>
                <a:lnTo>
                  <a:pt x="1168" y="304"/>
                </a:lnTo>
                <a:lnTo>
                  <a:pt x="1172" y="313"/>
                </a:lnTo>
                <a:lnTo>
                  <a:pt x="1176" y="323"/>
                </a:lnTo>
                <a:lnTo>
                  <a:pt x="1179" y="332"/>
                </a:lnTo>
                <a:lnTo>
                  <a:pt x="1183" y="340"/>
                </a:lnTo>
                <a:lnTo>
                  <a:pt x="1187" y="344"/>
                </a:lnTo>
                <a:lnTo>
                  <a:pt x="1191" y="348"/>
                </a:lnTo>
                <a:lnTo>
                  <a:pt x="1191" y="348"/>
                </a:lnTo>
                <a:lnTo>
                  <a:pt x="1195" y="351"/>
                </a:lnTo>
                <a:lnTo>
                  <a:pt x="1198" y="353"/>
                </a:lnTo>
                <a:lnTo>
                  <a:pt x="1204" y="357"/>
                </a:lnTo>
                <a:lnTo>
                  <a:pt x="1210" y="359"/>
                </a:lnTo>
                <a:lnTo>
                  <a:pt x="1216" y="361"/>
                </a:lnTo>
                <a:lnTo>
                  <a:pt x="1221" y="365"/>
                </a:lnTo>
                <a:lnTo>
                  <a:pt x="1227" y="369"/>
                </a:lnTo>
                <a:lnTo>
                  <a:pt x="1233" y="371"/>
                </a:lnTo>
                <a:lnTo>
                  <a:pt x="1238" y="374"/>
                </a:lnTo>
                <a:lnTo>
                  <a:pt x="1244" y="376"/>
                </a:lnTo>
                <a:lnTo>
                  <a:pt x="1248" y="380"/>
                </a:lnTo>
                <a:lnTo>
                  <a:pt x="1252" y="384"/>
                </a:lnTo>
                <a:lnTo>
                  <a:pt x="1256" y="388"/>
                </a:lnTo>
                <a:lnTo>
                  <a:pt x="1259" y="392"/>
                </a:lnTo>
                <a:lnTo>
                  <a:pt x="1261" y="393"/>
                </a:lnTo>
                <a:lnTo>
                  <a:pt x="1261" y="397"/>
                </a:lnTo>
                <a:lnTo>
                  <a:pt x="1261" y="397"/>
                </a:lnTo>
                <a:lnTo>
                  <a:pt x="1259" y="411"/>
                </a:lnTo>
                <a:lnTo>
                  <a:pt x="1256" y="420"/>
                </a:lnTo>
                <a:lnTo>
                  <a:pt x="1250" y="430"/>
                </a:lnTo>
                <a:lnTo>
                  <a:pt x="1244" y="437"/>
                </a:lnTo>
                <a:lnTo>
                  <a:pt x="1235" y="445"/>
                </a:lnTo>
                <a:lnTo>
                  <a:pt x="1225" y="451"/>
                </a:lnTo>
                <a:lnTo>
                  <a:pt x="1216" y="456"/>
                </a:lnTo>
                <a:lnTo>
                  <a:pt x="1206" y="462"/>
                </a:lnTo>
                <a:lnTo>
                  <a:pt x="1195" y="468"/>
                </a:lnTo>
                <a:lnTo>
                  <a:pt x="1185" y="474"/>
                </a:lnTo>
                <a:lnTo>
                  <a:pt x="1176" y="479"/>
                </a:lnTo>
                <a:lnTo>
                  <a:pt x="1166" y="487"/>
                </a:lnTo>
                <a:lnTo>
                  <a:pt x="1160" y="495"/>
                </a:lnTo>
                <a:lnTo>
                  <a:pt x="1155" y="504"/>
                </a:lnTo>
                <a:lnTo>
                  <a:pt x="1151" y="514"/>
                </a:lnTo>
                <a:lnTo>
                  <a:pt x="1149" y="525"/>
                </a:lnTo>
                <a:lnTo>
                  <a:pt x="1149" y="525"/>
                </a:lnTo>
                <a:lnTo>
                  <a:pt x="1149" y="529"/>
                </a:lnTo>
                <a:lnTo>
                  <a:pt x="1149" y="533"/>
                </a:lnTo>
                <a:lnTo>
                  <a:pt x="1149" y="535"/>
                </a:lnTo>
                <a:lnTo>
                  <a:pt x="1149" y="537"/>
                </a:lnTo>
                <a:lnTo>
                  <a:pt x="1149" y="540"/>
                </a:lnTo>
                <a:lnTo>
                  <a:pt x="1149" y="544"/>
                </a:lnTo>
                <a:lnTo>
                  <a:pt x="1149" y="546"/>
                </a:lnTo>
                <a:lnTo>
                  <a:pt x="1149" y="550"/>
                </a:lnTo>
                <a:lnTo>
                  <a:pt x="1149" y="550"/>
                </a:lnTo>
                <a:lnTo>
                  <a:pt x="1149" y="554"/>
                </a:lnTo>
                <a:lnTo>
                  <a:pt x="1149" y="559"/>
                </a:lnTo>
                <a:lnTo>
                  <a:pt x="1147" y="565"/>
                </a:lnTo>
                <a:lnTo>
                  <a:pt x="1145" y="569"/>
                </a:lnTo>
                <a:lnTo>
                  <a:pt x="1143" y="575"/>
                </a:lnTo>
                <a:lnTo>
                  <a:pt x="1141" y="582"/>
                </a:lnTo>
                <a:lnTo>
                  <a:pt x="1139" y="588"/>
                </a:lnTo>
                <a:lnTo>
                  <a:pt x="1137" y="594"/>
                </a:lnTo>
                <a:lnTo>
                  <a:pt x="1135" y="599"/>
                </a:lnTo>
                <a:lnTo>
                  <a:pt x="1134" y="607"/>
                </a:lnTo>
                <a:lnTo>
                  <a:pt x="1132" y="613"/>
                </a:lnTo>
                <a:lnTo>
                  <a:pt x="1130" y="619"/>
                </a:lnTo>
                <a:lnTo>
                  <a:pt x="1128" y="626"/>
                </a:lnTo>
                <a:lnTo>
                  <a:pt x="1126" y="632"/>
                </a:lnTo>
                <a:lnTo>
                  <a:pt x="1126" y="638"/>
                </a:lnTo>
                <a:lnTo>
                  <a:pt x="1126" y="643"/>
                </a:lnTo>
                <a:lnTo>
                  <a:pt x="1126" y="643"/>
                </a:lnTo>
                <a:lnTo>
                  <a:pt x="1126" y="649"/>
                </a:lnTo>
                <a:lnTo>
                  <a:pt x="1126" y="653"/>
                </a:lnTo>
                <a:lnTo>
                  <a:pt x="1126" y="657"/>
                </a:lnTo>
                <a:lnTo>
                  <a:pt x="1126" y="662"/>
                </a:lnTo>
                <a:lnTo>
                  <a:pt x="1128" y="666"/>
                </a:lnTo>
                <a:lnTo>
                  <a:pt x="1128" y="670"/>
                </a:lnTo>
                <a:lnTo>
                  <a:pt x="1130" y="676"/>
                </a:lnTo>
                <a:lnTo>
                  <a:pt x="1130" y="680"/>
                </a:lnTo>
                <a:lnTo>
                  <a:pt x="1130" y="683"/>
                </a:lnTo>
                <a:lnTo>
                  <a:pt x="1132" y="689"/>
                </a:lnTo>
                <a:lnTo>
                  <a:pt x="1132" y="693"/>
                </a:lnTo>
                <a:lnTo>
                  <a:pt x="1134" y="697"/>
                </a:lnTo>
                <a:lnTo>
                  <a:pt x="1134" y="702"/>
                </a:lnTo>
                <a:lnTo>
                  <a:pt x="1134" y="706"/>
                </a:lnTo>
                <a:lnTo>
                  <a:pt x="1134" y="710"/>
                </a:lnTo>
                <a:lnTo>
                  <a:pt x="1134" y="714"/>
                </a:lnTo>
                <a:lnTo>
                  <a:pt x="1134" y="714"/>
                </a:lnTo>
                <a:lnTo>
                  <a:pt x="1134" y="723"/>
                </a:lnTo>
                <a:lnTo>
                  <a:pt x="1132" y="733"/>
                </a:lnTo>
                <a:lnTo>
                  <a:pt x="1130" y="741"/>
                </a:lnTo>
                <a:lnTo>
                  <a:pt x="1126" y="748"/>
                </a:lnTo>
                <a:lnTo>
                  <a:pt x="1122" y="756"/>
                </a:lnTo>
                <a:lnTo>
                  <a:pt x="1120" y="762"/>
                </a:lnTo>
                <a:lnTo>
                  <a:pt x="1118" y="767"/>
                </a:lnTo>
                <a:lnTo>
                  <a:pt x="1116" y="773"/>
                </a:lnTo>
                <a:lnTo>
                  <a:pt x="1116" y="773"/>
                </a:lnTo>
                <a:lnTo>
                  <a:pt x="1116" y="783"/>
                </a:lnTo>
                <a:lnTo>
                  <a:pt x="1116" y="790"/>
                </a:lnTo>
                <a:lnTo>
                  <a:pt x="1118" y="798"/>
                </a:lnTo>
                <a:lnTo>
                  <a:pt x="1118" y="806"/>
                </a:lnTo>
                <a:lnTo>
                  <a:pt x="1120" y="813"/>
                </a:lnTo>
                <a:lnTo>
                  <a:pt x="1120" y="821"/>
                </a:lnTo>
                <a:lnTo>
                  <a:pt x="1116" y="828"/>
                </a:lnTo>
                <a:lnTo>
                  <a:pt x="1114" y="836"/>
                </a:lnTo>
                <a:lnTo>
                  <a:pt x="1114" y="836"/>
                </a:lnTo>
                <a:lnTo>
                  <a:pt x="1111" y="838"/>
                </a:lnTo>
                <a:lnTo>
                  <a:pt x="1109" y="840"/>
                </a:lnTo>
                <a:lnTo>
                  <a:pt x="1105" y="840"/>
                </a:lnTo>
                <a:lnTo>
                  <a:pt x="1099" y="840"/>
                </a:lnTo>
                <a:lnTo>
                  <a:pt x="1095" y="840"/>
                </a:lnTo>
                <a:lnTo>
                  <a:pt x="1092" y="840"/>
                </a:lnTo>
                <a:lnTo>
                  <a:pt x="1090" y="840"/>
                </a:lnTo>
                <a:lnTo>
                  <a:pt x="1086" y="842"/>
                </a:lnTo>
                <a:lnTo>
                  <a:pt x="1086" y="842"/>
                </a:lnTo>
                <a:lnTo>
                  <a:pt x="1080" y="846"/>
                </a:lnTo>
                <a:lnTo>
                  <a:pt x="1076" y="849"/>
                </a:lnTo>
                <a:lnTo>
                  <a:pt x="1074" y="853"/>
                </a:lnTo>
                <a:lnTo>
                  <a:pt x="1073" y="857"/>
                </a:lnTo>
                <a:lnTo>
                  <a:pt x="1071" y="863"/>
                </a:lnTo>
                <a:lnTo>
                  <a:pt x="1069" y="867"/>
                </a:lnTo>
                <a:lnTo>
                  <a:pt x="1065" y="872"/>
                </a:lnTo>
                <a:lnTo>
                  <a:pt x="1063" y="876"/>
                </a:lnTo>
                <a:lnTo>
                  <a:pt x="1063" y="876"/>
                </a:lnTo>
                <a:lnTo>
                  <a:pt x="1057" y="884"/>
                </a:lnTo>
                <a:lnTo>
                  <a:pt x="1053" y="889"/>
                </a:lnTo>
                <a:lnTo>
                  <a:pt x="1052" y="897"/>
                </a:lnTo>
                <a:lnTo>
                  <a:pt x="1048" y="903"/>
                </a:lnTo>
                <a:lnTo>
                  <a:pt x="1046" y="910"/>
                </a:lnTo>
                <a:lnTo>
                  <a:pt x="1044" y="916"/>
                </a:lnTo>
                <a:lnTo>
                  <a:pt x="1042" y="924"/>
                </a:lnTo>
                <a:lnTo>
                  <a:pt x="1042" y="931"/>
                </a:lnTo>
                <a:lnTo>
                  <a:pt x="1040" y="937"/>
                </a:lnTo>
                <a:lnTo>
                  <a:pt x="1038" y="945"/>
                </a:lnTo>
                <a:lnTo>
                  <a:pt x="1038" y="952"/>
                </a:lnTo>
                <a:lnTo>
                  <a:pt x="1036" y="960"/>
                </a:lnTo>
                <a:lnTo>
                  <a:pt x="1034" y="968"/>
                </a:lnTo>
                <a:lnTo>
                  <a:pt x="1032" y="975"/>
                </a:lnTo>
                <a:lnTo>
                  <a:pt x="1031" y="985"/>
                </a:lnTo>
                <a:lnTo>
                  <a:pt x="1027" y="992"/>
                </a:lnTo>
                <a:lnTo>
                  <a:pt x="1027" y="992"/>
                </a:lnTo>
                <a:lnTo>
                  <a:pt x="1025" y="994"/>
                </a:lnTo>
                <a:lnTo>
                  <a:pt x="1021" y="994"/>
                </a:lnTo>
                <a:lnTo>
                  <a:pt x="1013" y="996"/>
                </a:lnTo>
                <a:lnTo>
                  <a:pt x="1006" y="998"/>
                </a:lnTo>
                <a:lnTo>
                  <a:pt x="998" y="1000"/>
                </a:lnTo>
                <a:lnTo>
                  <a:pt x="992" y="1004"/>
                </a:lnTo>
                <a:lnTo>
                  <a:pt x="989" y="1010"/>
                </a:lnTo>
                <a:lnTo>
                  <a:pt x="987" y="1019"/>
                </a:lnTo>
                <a:lnTo>
                  <a:pt x="987" y="1019"/>
                </a:lnTo>
                <a:lnTo>
                  <a:pt x="987" y="1023"/>
                </a:lnTo>
                <a:lnTo>
                  <a:pt x="987" y="1027"/>
                </a:lnTo>
                <a:lnTo>
                  <a:pt x="987" y="1031"/>
                </a:lnTo>
                <a:lnTo>
                  <a:pt x="987" y="1033"/>
                </a:lnTo>
                <a:lnTo>
                  <a:pt x="987" y="1036"/>
                </a:lnTo>
                <a:lnTo>
                  <a:pt x="987" y="1038"/>
                </a:lnTo>
                <a:lnTo>
                  <a:pt x="987" y="1040"/>
                </a:lnTo>
                <a:lnTo>
                  <a:pt x="987" y="1042"/>
                </a:lnTo>
                <a:lnTo>
                  <a:pt x="987" y="1042"/>
                </a:lnTo>
                <a:lnTo>
                  <a:pt x="983" y="1052"/>
                </a:lnTo>
                <a:lnTo>
                  <a:pt x="981" y="1059"/>
                </a:lnTo>
                <a:lnTo>
                  <a:pt x="977" y="1067"/>
                </a:lnTo>
                <a:lnTo>
                  <a:pt x="975" y="1073"/>
                </a:lnTo>
                <a:lnTo>
                  <a:pt x="973" y="1080"/>
                </a:lnTo>
                <a:lnTo>
                  <a:pt x="971" y="1088"/>
                </a:lnTo>
                <a:lnTo>
                  <a:pt x="969" y="1095"/>
                </a:lnTo>
                <a:lnTo>
                  <a:pt x="968" y="1105"/>
                </a:lnTo>
                <a:lnTo>
                  <a:pt x="968" y="1105"/>
                </a:lnTo>
                <a:lnTo>
                  <a:pt x="968" y="1113"/>
                </a:lnTo>
                <a:lnTo>
                  <a:pt x="968" y="1120"/>
                </a:lnTo>
                <a:lnTo>
                  <a:pt x="968" y="1128"/>
                </a:lnTo>
                <a:lnTo>
                  <a:pt x="968" y="1136"/>
                </a:lnTo>
                <a:lnTo>
                  <a:pt x="968" y="1141"/>
                </a:lnTo>
                <a:lnTo>
                  <a:pt x="968" y="1147"/>
                </a:lnTo>
                <a:lnTo>
                  <a:pt x="968" y="1153"/>
                </a:lnTo>
                <a:lnTo>
                  <a:pt x="968" y="1158"/>
                </a:lnTo>
                <a:lnTo>
                  <a:pt x="968" y="1158"/>
                </a:lnTo>
                <a:lnTo>
                  <a:pt x="968" y="1166"/>
                </a:lnTo>
                <a:lnTo>
                  <a:pt x="966" y="1172"/>
                </a:lnTo>
                <a:lnTo>
                  <a:pt x="962" y="1176"/>
                </a:lnTo>
                <a:lnTo>
                  <a:pt x="958" y="1179"/>
                </a:lnTo>
                <a:lnTo>
                  <a:pt x="952" y="1181"/>
                </a:lnTo>
                <a:lnTo>
                  <a:pt x="947" y="1185"/>
                </a:lnTo>
                <a:lnTo>
                  <a:pt x="941" y="1187"/>
                </a:lnTo>
                <a:lnTo>
                  <a:pt x="935" y="1187"/>
                </a:lnTo>
                <a:lnTo>
                  <a:pt x="928" y="1189"/>
                </a:lnTo>
                <a:lnTo>
                  <a:pt x="922" y="1191"/>
                </a:lnTo>
                <a:lnTo>
                  <a:pt x="916" y="1191"/>
                </a:lnTo>
                <a:lnTo>
                  <a:pt x="912" y="1193"/>
                </a:lnTo>
                <a:lnTo>
                  <a:pt x="907" y="1195"/>
                </a:lnTo>
                <a:lnTo>
                  <a:pt x="905" y="1198"/>
                </a:lnTo>
                <a:lnTo>
                  <a:pt x="903" y="1202"/>
                </a:lnTo>
                <a:lnTo>
                  <a:pt x="901" y="1208"/>
                </a:lnTo>
                <a:lnTo>
                  <a:pt x="901" y="1208"/>
                </a:lnTo>
                <a:lnTo>
                  <a:pt x="901" y="1210"/>
                </a:lnTo>
                <a:lnTo>
                  <a:pt x="899" y="1214"/>
                </a:lnTo>
                <a:lnTo>
                  <a:pt x="897" y="1216"/>
                </a:lnTo>
                <a:lnTo>
                  <a:pt x="895" y="1218"/>
                </a:lnTo>
                <a:lnTo>
                  <a:pt x="893" y="1219"/>
                </a:lnTo>
                <a:lnTo>
                  <a:pt x="891" y="1223"/>
                </a:lnTo>
                <a:lnTo>
                  <a:pt x="889" y="1225"/>
                </a:lnTo>
                <a:lnTo>
                  <a:pt x="889" y="1229"/>
                </a:lnTo>
                <a:lnTo>
                  <a:pt x="889" y="1229"/>
                </a:lnTo>
                <a:lnTo>
                  <a:pt x="891" y="1235"/>
                </a:lnTo>
                <a:lnTo>
                  <a:pt x="893" y="1239"/>
                </a:lnTo>
                <a:lnTo>
                  <a:pt x="899" y="1240"/>
                </a:lnTo>
                <a:lnTo>
                  <a:pt x="907" y="1240"/>
                </a:lnTo>
                <a:lnTo>
                  <a:pt x="914" y="1240"/>
                </a:lnTo>
                <a:lnTo>
                  <a:pt x="920" y="1240"/>
                </a:lnTo>
                <a:lnTo>
                  <a:pt x="928" y="1240"/>
                </a:lnTo>
                <a:lnTo>
                  <a:pt x="933" y="1242"/>
                </a:lnTo>
                <a:lnTo>
                  <a:pt x="933" y="1242"/>
                </a:lnTo>
                <a:lnTo>
                  <a:pt x="939" y="1246"/>
                </a:lnTo>
                <a:lnTo>
                  <a:pt x="945" y="1250"/>
                </a:lnTo>
                <a:lnTo>
                  <a:pt x="950" y="1256"/>
                </a:lnTo>
                <a:lnTo>
                  <a:pt x="958" y="1260"/>
                </a:lnTo>
                <a:lnTo>
                  <a:pt x="964" y="1265"/>
                </a:lnTo>
                <a:lnTo>
                  <a:pt x="971" y="1271"/>
                </a:lnTo>
                <a:lnTo>
                  <a:pt x="977" y="1277"/>
                </a:lnTo>
                <a:lnTo>
                  <a:pt x="983" y="1282"/>
                </a:lnTo>
                <a:lnTo>
                  <a:pt x="990" y="1290"/>
                </a:lnTo>
                <a:lnTo>
                  <a:pt x="996" y="1296"/>
                </a:lnTo>
                <a:lnTo>
                  <a:pt x="1002" y="1302"/>
                </a:lnTo>
                <a:lnTo>
                  <a:pt x="1008" y="1307"/>
                </a:lnTo>
                <a:lnTo>
                  <a:pt x="1013" y="1315"/>
                </a:lnTo>
                <a:lnTo>
                  <a:pt x="1019" y="1321"/>
                </a:lnTo>
                <a:lnTo>
                  <a:pt x="1023" y="1326"/>
                </a:lnTo>
                <a:lnTo>
                  <a:pt x="1027" y="1332"/>
                </a:lnTo>
                <a:lnTo>
                  <a:pt x="1027" y="1332"/>
                </a:lnTo>
                <a:lnTo>
                  <a:pt x="1031" y="1336"/>
                </a:lnTo>
                <a:lnTo>
                  <a:pt x="1032" y="1340"/>
                </a:lnTo>
                <a:lnTo>
                  <a:pt x="1034" y="1345"/>
                </a:lnTo>
                <a:lnTo>
                  <a:pt x="1036" y="1351"/>
                </a:lnTo>
                <a:lnTo>
                  <a:pt x="1038" y="1355"/>
                </a:lnTo>
                <a:lnTo>
                  <a:pt x="1040" y="1361"/>
                </a:lnTo>
                <a:lnTo>
                  <a:pt x="1040" y="1366"/>
                </a:lnTo>
                <a:lnTo>
                  <a:pt x="1042" y="1372"/>
                </a:lnTo>
                <a:lnTo>
                  <a:pt x="1042" y="1376"/>
                </a:lnTo>
                <a:lnTo>
                  <a:pt x="1044" y="1382"/>
                </a:lnTo>
                <a:lnTo>
                  <a:pt x="1046" y="1387"/>
                </a:lnTo>
                <a:lnTo>
                  <a:pt x="1046" y="1391"/>
                </a:lnTo>
                <a:lnTo>
                  <a:pt x="1050" y="1397"/>
                </a:lnTo>
                <a:lnTo>
                  <a:pt x="1052" y="1403"/>
                </a:lnTo>
                <a:lnTo>
                  <a:pt x="1053" y="1406"/>
                </a:lnTo>
                <a:lnTo>
                  <a:pt x="1057" y="1412"/>
                </a:lnTo>
                <a:lnTo>
                  <a:pt x="1057" y="1412"/>
                </a:lnTo>
                <a:lnTo>
                  <a:pt x="1061" y="1416"/>
                </a:lnTo>
                <a:lnTo>
                  <a:pt x="1065" y="1418"/>
                </a:lnTo>
                <a:lnTo>
                  <a:pt x="1071" y="1420"/>
                </a:lnTo>
                <a:lnTo>
                  <a:pt x="1074" y="1422"/>
                </a:lnTo>
                <a:lnTo>
                  <a:pt x="1080" y="1422"/>
                </a:lnTo>
                <a:lnTo>
                  <a:pt x="1086" y="1422"/>
                </a:lnTo>
                <a:lnTo>
                  <a:pt x="1092" y="1422"/>
                </a:lnTo>
                <a:lnTo>
                  <a:pt x="1099" y="1424"/>
                </a:lnTo>
                <a:lnTo>
                  <a:pt x="1099" y="1424"/>
                </a:lnTo>
                <a:lnTo>
                  <a:pt x="1105" y="1427"/>
                </a:lnTo>
                <a:lnTo>
                  <a:pt x="1109" y="1431"/>
                </a:lnTo>
                <a:lnTo>
                  <a:pt x="1113" y="1437"/>
                </a:lnTo>
                <a:lnTo>
                  <a:pt x="1114" y="1445"/>
                </a:lnTo>
                <a:lnTo>
                  <a:pt x="1116" y="1452"/>
                </a:lnTo>
                <a:lnTo>
                  <a:pt x="1116" y="1460"/>
                </a:lnTo>
                <a:lnTo>
                  <a:pt x="1116" y="1467"/>
                </a:lnTo>
                <a:lnTo>
                  <a:pt x="1116" y="1473"/>
                </a:lnTo>
                <a:lnTo>
                  <a:pt x="1116" y="1473"/>
                </a:lnTo>
                <a:lnTo>
                  <a:pt x="1116" y="1475"/>
                </a:lnTo>
                <a:lnTo>
                  <a:pt x="1116" y="1477"/>
                </a:lnTo>
                <a:lnTo>
                  <a:pt x="1118" y="1481"/>
                </a:lnTo>
                <a:lnTo>
                  <a:pt x="1118" y="1483"/>
                </a:lnTo>
                <a:lnTo>
                  <a:pt x="1120" y="1485"/>
                </a:lnTo>
                <a:lnTo>
                  <a:pt x="1120" y="1487"/>
                </a:lnTo>
                <a:lnTo>
                  <a:pt x="1122" y="1490"/>
                </a:lnTo>
                <a:lnTo>
                  <a:pt x="1122" y="1490"/>
                </a:lnTo>
                <a:lnTo>
                  <a:pt x="1004" y="1490"/>
                </a:lnTo>
                <a:lnTo>
                  <a:pt x="1004" y="1490"/>
                </a:lnTo>
                <a:lnTo>
                  <a:pt x="1002" y="1494"/>
                </a:lnTo>
                <a:lnTo>
                  <a:pt x="998" y="1500"/>
                </a:lnTo>
                <a:lnTo>
                  <a:pt x="992" y="1504"/>
                </a:lnTo>
                <a:lnTo>
                  <a:pt x="989" y="1509"/>
                </a:lnTo>
                <a:lnTo>
                  <a:pt x="983" y="1515"/>
                </a:lnTo>
                <a:lnTo>
                  <a:pt x="977" y="1521"/>
                </a:lnTo>
                <a:lnTo>
                  <a:pt x="971" y="1527"/>
                </a:lnTo>
                <a:lnTo>
                  <a:pt x="966" y="1532"/>
                </a:lnTo>
                <a:lnTo>
                  <a:pt x="960" y="1538"/>
                </a:lnTo>
                <a:lnTo>
                  <a:pt x="954" y="1544"/>
                </a:lnTo>
                <a:lnTo>
                  <a:pt x="949" y="1550"/>
                </a:lnTo>
                <a:lnTo>
                  <a:pt x="943" y="1553"/>
                </a:lnTo>
                <a:lnTo>
                  <a:pt x="937" y="1557"/>
                </a:lnTo>
                <a:lnTo>
                  <a:pt x="933" y="1559"/>
                </a:lnTo>
                <a:lnTo>
                  <a:pt x="928" y="1561"/>
                </a:lnTo>
                <a:lnTo>
                  <a:pt x="924" y="1561"/>
                </a:lnTo>
                <a:lnTo>
                  <a:pt x="924" y="1561"/>
                </a:lnTo>
                <a:lnTo>
                  <a:pt x="920" y="1561"/>
                </a:lnTo>
                <a:lnTo>
                  <a:pt x="916" y="1561"/>
                </a:lnTo>
                <a:lnTo>
                  <a:pt x="912" y="1561"/>
                </a:lnTo>
                <a:lnTo>
                  <a:pt x="908" y="1561"/>
                </a:lnTo>
                <a:lnTo>
                  <a:pt x="905" y="1561"/>
                </a:lnTo>
                <a:lnTo>
                  <a:pt x="903" y="1561"/>
                </a:lnTo>
                <a:lnTo>
                  <a:pt x="899" y="1561"/>
                </a:lnTo>
                <a:lnTo>
                  <a:pt x="897" y="1561"/>
                </a:lnTo>
                <a:lnTo>
                  <a:pt x="897" y="1561"/>
                </a:lnTo>
                <a:lnTo>
                  <a:pt x="893" y="1561"/>
                </a:lnTo>
                <a:lnTo>
                  <a:pt x="891" y="1563"/>
                </a:lnTo>
                <a:lnTo>
                  <a:pt x="887" y="1563"/>
                </a:lnTo>
                <a:lnTo>
                  <a:pt x="884" y="1565"/>
                </a:lnTo>
                <a:lnTo>
                  <a:pt x="878" y="1565"/>
                </a:lnTo>
                <a:lnTo>
                  <a:pt x="874" y="1567"/>
                </a:lnTo>
                <a:lnTo>
                  <a:pt x="870" y="1569"/>
                </a:lnTo>
                <a:lnTo>
                  <a:pt x="866" y="1569"/>
                </a:lnTo>
                <a:lnTo>
                  <a:pt x="863" y="1571"/>
                </a:lnTo>
                <a:lnTo>
                  <a:pt x="857" y="1572"/>
                </a:lnTo>
                <a:lnTo>
                  <a:pt x="853" y="1572"/>
                </a:lnTo>
                <a:lnTo>
                  <a:pt x="849" y="1574"/>
                </a:lnTo>
                <a:lnTo>
                  <a:pt x="844" y="1576"/>
                </a:lnTo>
                <a:lnTo>
                  <a:pt x="840" y="1576"/>
                </a:lnTo>
                <a:lnTo>
                  <a:pt x="834" y="1576"/>
                </a:lnTo>
                <a:lnTo>
                  <a:pt x="830" y="1576"/>
                </a:lnTo>
                <a:lnTo>
                  <a:pt x="830" y="1576"/>
                </a:lnTo>
                <a:lnTo>
                  <a:pt x="825" y="1576"/>
                </a:lnTo>
                <a:lnTo>
                  <a:pt x="819" y="1574"/>
                </a:lnTo>
                <a:lnTo>
                  <a:pt x="815" y="1572"/>
                </a:lnTo>
                <a:lnTo>
                  <a:pt x="809" y="1571"/>
                </a:lnTo>
                <a:lnTo>
                  <a:pt x="804" y="1569"/>
                </a:lnTo>
                <a:lnTo>
                  <a:pt x="798" y="1567"/>
                </a:lnTo>
                <a:lnTo>
                  <a:pt x="790" y="1565"/>
                </a:lnTo>
                <a:lnTo>
                  <a:pt x="783" y="1565"/>
                </a:lnTo>
                <a:lnTo>
                  <a:pt x="783" y="1565"/>
                </a:lnTo>
                <a:lnTo>
                  <a:pt x="775" y="1565"/>
                </a:lnTo>
                <a:lnTo>
                  <a:pt x="769" y="1567"/>
                </a:lnTo>
                <a:lnTo>
                  <a:pt x="763" y="1567"/>
                </a:lnTo>
                <a:lnTo>
                  <a:pt x="758" y="1569"/>
                </a:lnTo>
                <a:lnTo>
                  <a:pt x="754" y="1571"/>
                </a:lnTo>
                <a:lnTo>
                  <a:pt x="748" y="1572"/>
                </a:lnTo>
                <a:lnTo>
                  <a:pt x="744" y="1574"/>
                </a:lnTo>
                <a:lnTo>
                  <a:pt x="741" y="1576"/>
                </a:lnTo>
                <a:lnTo>
                  <a:pt x="737" y="1580"/>
                </a:lnTo>
                <a:lnTo>
                  <a:pt x="733" y="1582"/>
                </a:lnTo>
                <a:lnTo>
                  <a:pt x="729" y="1584"/>
                </a:lnTo>
                <a:lnTo>
                  <a:pt x="727" y="1586"/>
                </a:lnTo>
                <a:lnTo>
                  <a:pt x="723" y="1586"/>
                </a:lnTo>
                <a:lnTo>
                  <a:pt x="720" y="1588"/>
                </a:lnTo>
                <a:lnTo>
                  <a:pt x="716" y="1588"/>
                </a:lnTo>
                <a:lnTo>
                  <a:pt x="712" y="1590"/>
                </a:lnTo>
                <a:lnTo>
                  <a:pt x="712" y="1590"/>
                </a:lnTo>
                <a:lnTo>
                  <a:pt x="706" y="1588"/>
                </a:lnTo>
                <a:lnTo>
                  <a:pt x="704" y="1586"/>
                </a:lnTo>
                <a:lnTo>
                  <a:pt x="702" y="1582"/>
                </a:lnTo>
                <a:lnTo>
                  <a:pt x="701" y="1578"/>
                </a:lnTo>
                <a:lnTo>
                  <a:pt x="701" y="1574"/>
                </a:lnTo>
                <a:lnTo>
                  <a:pt x="701" y="1571"/>
                </a:lnTo>
                <a:lnTo>
                  <a:pt x="701" y="1569"/>
                </a:lnTo>
                <a:lnTo>
                  <a:pt x="701" y="1565"/>
                </a:lnTo>
                <a:lnTo>
                  <a:pt x="701" y="1565"/>
                </a:lnTo>
                <a:lnTo>
                  <a:pt x="699" y="1563"/>
                </a:lnTo>
                <a:lnTo>
                  <a:pt x="695" y="1561"/>
                </a:lnTo>
                <a:lnTo>
                  <a:pt x="693" y="1561"/>
                </a:lnTo>
                <a:lnTo>
                  <a:pt x="689" y="1561"/>
                </a:lnTo>
                <a:lnTo>
                  <a:pt x="687" y="1561"/>
                </a:lnTo>
                <a:lnTo>
                  <a:pt x="683" y="1559"/>
                </a:lnTo>
                <a:lnTo>
                  <a:pt x="680" y="1559"/>
                </a:lnTo>
                <a:lnTo>
                  <a:pt x="676" y="1559"/>
                </a:lnTo>
                <a:lnTo>
                  <a:pt x="676" y="1559"/>
                </a:lnTo>
                <a:lnTo>
                  <a:pt x="668" y="1553"/>
                </a:lnTo>
                <a:lnTo>
                  <a:pt x="662" y="1548"/>
                </a:lnTo>
                <a:lnTo>
                  <a:pt x="657" y="1538"/>
                </a:lnTo>
                <a:lnTo>
                  <a:pt x="651" y="1529"/>
                </a:lnTo>
                <a:lnTo>
                  <a:pt x="645" y="1521"/>
                </a:lnTo>
                <a:lnTo>
                  <a:pt x="638" y="1513"/>
                </a:lnTo>
                <a:lnTo>
                  <a:pt x="630" y="1509"/>
                </a:lnTo>
                <a:lnTo>
                  <a:pt x="620" y="1506"/>
                </a:lnTo>
                <a:lnTo>
                  <a:pt x="620" y="1506"/>
                </a:lnTo>
                <a:lnTo>
                  <a:pt x="617" y="1508"/>
                </a:lnTo>
                <a:lnTo>
                  <a:pt x="613" y="1509"/>
                </a:lnTo>
                <a:lnTo>
                  <a:pt x="611" y="1513"/>
                </a:lnTo>
                <a:lnTo>
                  <a:pt x="607" y="1515"/>
                </a:lnTo>
                <a:lnTo>
                  <a:pt x="605" y="1519"/>
                </a:lnTo>
                <a:lnTo>
                  <a:pt x="603" y="1523"/>
                </a:lnTo>
                <a:lnTo>
                  <a:pt x="599" y="1525"/>
                </a:lnTo>
                <a:lnTo>
                  <a:pt x="596" y="1527"/>
                </a:lnTo>
                <a:lnTo>
                  <a:pt x="596" y="1527"/>
                </a:lnTo>
                <a:lnTo>
                  <a:pt x="590" y="1525"/>
                </a:lnTo>
                <a:lnTo>
                  <a:pt x="584" y="1525"/>
                </a:lnTo>
                <a:lnTo>
                  <a:pt x="580" y="1523"/>
                </a:lnTo>
                <a:lnTo>
                  <a:pt x="575" y="1521"/>
                </a:lnTo>
                <a:lnTo>
                  <a:pt x="569" y="1521"/>
                </a:lnTo>
                <a:lnTo>
                  <a:pt x="563" y="1519"/>
                </a:lnTo>
                <a:lnTo>
                  <a:pt x="557" y="1519"/>
                </a:lnTo>
                <a:lnTo>
                  <a:pt x="552" y="1519"/>
                </a:lnTo>
                <a:lnTo>
                  <a:pt x="552" y="1519"/>
                </a:lnTo>
                <a:lnTo>
                  <a:pt x="546" y="1519"/>
                </a:lnTo>
                <a:lnTo>
                  <a:pt x="542" y="1521"/>
                </a:lnTo>
                <a:lnTo>
                  <a:pt x="538" y="1523"/>
                </a:lnTo>
                <a:lnTo>
                  <a:pt x="535" y="1525"/>
                </a:lnTo>
                <a:lnTo>
                  <a:pt x="533" y="1527"/>
                </a:lnTo>
                <a:lnTo>
                  <a:pt x="529" y="1530"/>
                </a:lnTo>
                <a:lnTo>
                  <a:pt x="525" y="1532"/>
                </a:lnTo>
                <a:lnTo>
                  <a:pt x="519" y="1532"/>
                </a:lnTo>
                <a:lnTo>
                  <a:pt x="519" y="1532"/>
                </a:lnTo>
                <a:lnTo>
                  <a:pt x="510" y="1530"/>
                </a:lnTo>
                <a:lnTo>
                  <a:pt x="502" y="1529"/>
                </a:lnTo>
                <a:lnTo>
                  <a:pt x="496" y="1525"/>
                </a:lnTo>
                <a:lnTo>
                  <a:pt x="491" y="1519"/>
                </a:lnTo>
                <a:lnTo>
                  <a:pt x="487" y="1511"/>
                </a:lnTo>
                <a:lnTo>
                  <a:pt x="483" y="1506"/>
                </a:lnTo>
                <a:lnTo>
                  <a:pt x="479" y="1500"/>
                </a:lnTo>
                <a:lnTo>
                  <a:pt x="475" y="1494"/>
                </a:lnTo>
                <a:lnTo>
                  <a:pt x="475" y="1494"/>
                </a:lnTo>
                <a:lnTo>
                  <a:pt x="472" y="1490"/>
                </a:lnTo>
                <a:lnTo>
                  <a:pt x="466" y="1485"/>
                </a:lnTo>
                <a:lnTo>
                  <a:pt x="462" y="1483"/>
                </a:lnTo>
                <a:lnTo>
                  <a:pt x="454" y="1479"/>
                </a:lnTo>
                <a:lnTo>
                  <a:pt x="451" y="1475"/>
                </a:lnTo>
                <a:lnTo>
                  <a:pt x="445" y="1473"/>
                </a:lnTo>
                <a:lnTo>
                  <a:pt x="441" y="1471"/>
                </a:lnTo>
                <a:lnTo>
                  <a:pt x="437" y="1467"/>
                </a:lnTo>
                <a:lnTo>
                  <a:pt x="437" y="1467"/>
                </a:lnTo>
                <a:lnTo>
                  <a:pt x="433" y="1464"/>
                </a:lnTo>
                <a:lnTo>
                  <a:pt x="433" y="1460"/>
                </a:lnTo>
                <a:lnTo>
                  <a:pt x="433" y="1454"/>
                </a:lnTo>
                <a:lnTo>
                  <a:pt x="433" y="1450"/>
                </a:lnTo>
                <a:lnTo>
                  <a:pt x="433" y="1445"/>
                </a:lnTo>
                <a:lnTo>
                  <a:pt x="435" y="1441"/>
                </a:lnTo>
                <a:lnTo>
                  <a:pt x="435" y="1435"/>
                </a:lnTo>
                <a:lnTo>
                  <a:pt x="433" y="1431"/>
                </a:lnTo>
                <a:lnTo>
                  <a:pt x="433" y="1431"/>
                </a:lnTo>
                <a:lnTo>
                  <a:pt x="430" y="1426"/>
                </a:lnTo>
                <a:lnTo>
                  <a:pt x="426" y="1420"/>
                </a:lnTo>
                <a:lnTo>
                  <a:pt x="420" y="1416"/>
                </a:lnTo>
                <a:lnTo>
                  <a:pt x="414" y="1412"/>
                </a:lnTo>
                <a:lnTo>
                  <a:pt x="407" y="1408"/>
                </a:lnTo>
                <a:lnTo>
                  <a:pt x="401" y="1405"/>
                </a:lnTo>
                <a:lnTo>
                  <a:pt x="393" y="1403"/>
                </a:lnTo>
                <a:lnTo>
                  <a:pt x="388" y="1401"/>
                </a:lnTo>
                <a:lnTo>
                  <a:pt x="388" y="1401"/>
                </a:lnTo>
                <a:lnTo>
                  <a:pt x="382" y="1397"/>
                </a:lnTo>
                <a:lnTo>
                  <a:pt x="378" y="1395"/>
                </a:lnTo>
                <a:lnTo>
                  <a:pt x="374" y="1391"/>
                </a:lnTo>
                <a:lnTo>
                  <a:pt x="371" y="1385"/>
                </a:lnTo>
                <a:lnTo>
                  <a:pt x="369" y="1382"/>
                </a:lnTo>
                <a:lnTo>
                  <a:pt x="367" y="1376"/>
                </a:lnTo>
                <a:lnTo>
                  <a:pt x="365" y="1370"/>
                </a:lnTo>
                <a:lnTo>
                  <a:pt x="363" y="1364"/>
                </a:lnTo>
                <a:lnTo>
                  <a:pt x="361" y="1359"/>
                </a:lnTo>
                <a:lnTo>
                  <a:pt x="359" y="1353"/>
                </a:lnTo>
                <a:lnTo>
                  <a:pt x="357" y="1349"/>
                </a:lnTo>
                <a:lnTo>
                  <a:pt x="355" y="1343"/>
                </a:lnTo>
                <a:lnTo>
                  <a:pt x="353" y="1338"/>
                </a:lnTo>
                <a:lnTo>
                  <a:pt x="350" y="1334"/>
                </a:lnTo>
                <a:lnTo>
                  <a:pt x="346" y="1330"/>
                </a:lnTo>
                <a:lnTo>
                  <a:pt x="342" y="1326"/>
                </a:lnTo>
                <a:lnTo>
                  <a:pt x="342" y="1326"/>
                </a:lnTo>
                <a:lnTo>
                  <a:pt x="338" y="1323"/>
                </a:lnTo>
                <a:lnTo>
                  <a:pt x="334" y="1321"/>
                </a:lnTo>
                <a:lnTo>
                  <a:pt x="329" y="1317"/>
                </a:lnTo>
                <a:lnTo>
                  <a:pt x="323" y="1313"/>
                </a:lnTo>
                <a:lnTo>
                  <a:pt x="317" y="1309"/>
                </a:lnTo>
                <a:lnTo>
                  <a:pt x="311" y="1307"/>
                </a:lnTo>
                <a:lnTo>
                  <a:pt x="304" y="1303"/>
                </a:lnTo>
                <a:lnTo>
                  <a:pt x="298" y="1300"/>
                </a:lnTo>
                <a:lnTo>
                  <a:pt x="292" y="1296"/>
                </a:lnTo>
                <a:lnTo>
                  <a:pt x="287" y="1292"/>
                </a:lnTo>
                <a:lnTo>
                  <a:pt x="283" y="1288"/>
                </a:lnTo>
                <a:lnTo>
                  <a:pt x="277" y="1284"/>
                </a:lnTo>
                <a:lnTo>
                  <a:pt x="273" y="1281"/>
                </a:lnTo>
                <a:lnTo>
                  <a:pt x="271" y="1277"/>
                </a:lnTo>
                <a:lnTo>
                  <a:pt x="269" y="1273"/>
                </a:lnTo>
                <a:lnTo>
                  <a:pt x="269" y="1269"/>
                </a:lnTo>
                <a:lnTo>
                  <a:pt x="269" y="1269"/>
                </a:lnTo>
                <a:lnTo>
                  <a:pt x="269" y="1265"/>
                </a:lnTo>
                <a:lnTo>
                  <a:pt x="269" y="1263"/>
                </a:lnTo>
                <a:lnTo>
                  <a:pt x="269" y="1261"/>
                </a:lnTo>
                <a:lnTo>
                  <a:pt x="269" y="1260"/>
                </a:lnTo>
                <a:lnTo>
                  <a:pt x="269" y="1258"/>
                </a:lnTo>
                <a:lnTo>
                  <a:pt x="269" y="1258"/>
                </a:lnTo>
                <a:lnTo>
                  <a:pt x="269" y="1256"/>
                </a:lnTo>
                <a:lnTo>
                  <a:pt x="269" y="1252"/>
                </a:lnTo>
                <a:lnTo>
                  <a:pt x="269" y="1252"/>
                </a:lnTo>
                <a:lnTo>
                  <a:pt x="268" y="1246"/>
                </a:lnTo>
                <a:lnTo>
                  <a:pt x="266" y="1242"/>
                </a:lnTo>
                <a:lnTo>
                  <a:pt x="260" y="1239"/>
                </a:lnTo>
                <a:lnTo>
                  <a:pt x="254" y="1235"/>
                </a:lnTo>
                <a:lnTo>
                  <a:pt x="248" y="1233"/>
                </a:lnTo>
                <a:lnTo>
                  <a:pt x="241" y="1231"/>
                </a:lnTo>
                <a:lnTo>
                  <a:pt x="231" y="1229"/>
                </a:lnTo>
                <a:lnTo>
                  <a:pt x="224" y="1227"/>
                </a:lnTo>
                <a:lnTo>
                  <a:pt x="216" y="1225"/>
                </a:lnTo>
                <a:lnTo>
                  <a:pt x="208" y="1221"/>
                </a:lnTo>
                <a:lnTo>
                  <a:pt x="201" y="1219"/>
                </a:lnTo>
                <a:lnTo>
                  <a:pt x="195" y="1218"/>
                </a:lnTo>
                <a:lnTo>
                  <a:pt x="191" y="1214"/>
                </a:lnTo>
                <a:lnTo>
                  <a:pt x="187" y="1210"/>
                </a:lnTo>
                <a:lnTo>
                  <a:pt x="187" y="1204"/>
                </a:lnTo>
                <a:lnTo>
                  <a:pt x="189" y="1198"/>
                </a:lnTo>
                <a:lnTo>
                  <a:pt x="189" y="1183"/>
                </a:lnTo>
                <a:lnTo>
                  <a:pt x="189" y="1183"/>
                </a:lnTo>
                <a:lnTo>
                  <a:pt x="184" y="1183"/>
                </a:lnTo>
                <a:lnTo>
                  <a:pt x="178" y="1183"/>
                </a:lnTo>
                <a:lnTo>
                  <a:pt x="174" y="1183"/>
                </a:lnTo>
                <a:lnTo>
                  <a:pt x="170" y="1183"/>
                </a:lnTo>
                <a:lnTo>
                  <a:pt x="166" y="1183"/>
                </a:lnTo>
                <a:lnTo>
                  <a:pt x="163" y="1183"/>
                </a:lnTo>
                <a:lnTo>
                  <a:pt x="161" y="1183"/>
                </a:lnTo>
                <a:lnTo>
                  <a:pt x="157" y="1183"/>
                </a:lnTo>
                <a:lnTo>
                  <a:pt x="157" y="1183"/>
                </a:lnTo>
                <a:lnTo>
                  <a:pt x="151" y="1183"/>
                </a:lnTo>
                <a:lnTo>
                  <a:pt x="147" y="1181"/>
                </a:lnTo>
                <a:lnTo>
                  <a:pt x="142" y="1178"/>
                </a:lnTo>
                <a:lnTo>
                  <a:pt x="138" y="1174"/>
                </a:lnTo>
                <a:lnTo>
                  <a:pt x="136" y="1168"/>
                </a:lnTo>
                <a:lnTo>
                  <a:pt x="132" y="1162"/>
                </a:lnTo>
                <a:lnTo>
                  <a:pt x="130" y="1157"/>
                </a:lnTo>
                <a:lnTo>
                  <a:pt x="130" y="1149"/>
                </a:lnTo>
                <a:lnTo>
                  <a:pt x="130" y="1149"/>
                </a:lnTo>
                <a:lnTo>
                  <a:pt x="130" y="1143"/>
                </a:lnTo>
                <a:lnTo>
                  <a:pt x="132" y="1137"/>
                </a:lnTo>
                <a:lnTo>
                  <a:pt x="136" y="1134"/>
                </a:lnTo>
                <a:lnTo>
                  <a:pt x="138" y="1130"/>
                </a:lnTo>
                <a:lnTo>
                  <a:pt x="142" y="1126"/>
                </a:lnTo>
                <a:lnTo>
                  <a:pt x="145" y="1120"/>
                </a:lnTo>
                <a:lnTo>
                  <a:pt x="147" y="1116"/>
                </a:lnTo>
                <a:lnTo>
                  <a:pt x="147" y="1111"/>
                </a:lnTo>
                <a:lnTo>
                  <a:pt x="147" y="1111"/>
                </a:lnTo>
                <a:lnTo>
                  <a:pt x="147" y="1103"/>
                </a:lnTo>
                <a:lnTo>
                  <a:pt x="145" y="1095"/>
                </a:lnTo>
                <a:lnTo>
                  <a:pt x="142" y="1088"/>
                </a:lnTo>
                <a:lnTo>
                  <a:pt x="138" y="1080"/>
                </a:lnTo>
                <a:lnTo>
                  <a:pt x="132" y="1073"/>
                </a:lnTo>
                <a:lnTo>
                  <a:pt x="126" y="1067"/>
                </a:lnTo>
                <a:lnTo>
                  <a:pt x="121" y="1059"/>
                </a:lnTo>
                <a:lnTo>
                  <a:pt x="115" y="1054"/>
                </a:lnTo>
                <a:lnTo>
                  <a:pt x="109" y="1046"/>
                </a:lnTo>
                <a:lnTo>
                  <a:pt x="103" y="1040"/>
                </a:lnTo>
                <a:lnTo>
                  <a:pt x="98" y="1034"/>
                </a:lnTo>
                <a:lnTo>
                  <a:pt x="92" y="1029"/>
                </a:lnTo>
                <a:lnTo>
                  <a:pt x="88" y="1021"/>
                </a:lnTo>
                <a:lnTo>
                  <a:pt x="86" y="1015"/>
                </a:lnTo>
                <a:lnTo>
                  <a:pt x="82" y="1010"/>
                </a:lnTo>
                <a:lnTo>
                  <a:pt x="82" y="1004"/>
                </a:lnTo>
                <a:lnTo>
                  <a:pt x="82" y="1004"/>
                </a:lnTo>
                <a:lnTo>
                  <a:pt x="82" y="1002"/>
                </a:lnTo>
                <a:lnTo>
                  <a:pt x="84" y="1000"/>
                </a:lnTo>
                <a:lnTo>
                  <a:pt x="86" y="998"/>
                </a:lnTo>
                <a:lnTo>
                  <a:pt x="88" y="994"/>
                </a:lnTo>
                <a:lnTo>
                  <a:pt x="88" y="994"/>
                </a:lnTo>
                <a:lnTo>
                  <a:pt x="90" y="991"/>
                </a:lnTo>
                <a:lnTo>
                  <a:pt x="92" y="989"/>
                </a:lnTo>
                <a:lnTo>
                  <a:pt x="92" y="987"/>
                </a:lnTo>
                <a:lnTo>
                  <a:pt x="92" y="987"/>
                </a:lnTo>
                <a:lnTo>
                  <a:pt x="92" y="979"/>
                </a:lnTo>
                <a:lnTo>
                  <a:pt x="88" y="973"/>
                </a:lnTo>
                <a:lnTo>
                  <a:pt x="86" y="970"/>
                </a:lnTo>
                <a:lnTo>
                  <a:pt x="82" y="968"/>
                </a:lnTo>
                <a:lnTo>
                  <a:pt x="79" y="964"/>
                </a:lnTo>
                <a:lnTo>
                  <a:pt x="75" y="962"/>
                </a:lnTo>
                <a:lnTo>
                  <a:pt x="71" y="960"/>
                </a:lnTo>
                <a:lnTo>
                  <a:pt x="69" y="956"/>
                </a:lnTo>
                <a:lnTo>
                  <a:pt x="69" y="956"/>
                </a:lnTo>
                <a:lnTo>
                  <a:pt x="65" y="952"/>
                </a:lnTo>
                <a:lnTo>
                  <a:pt x="63" y="945"/>
                </a:lnTo>
                <a:lnTo>
                  <a:pt x="62" y="939"/>
                </a:lnTo>
                <a:lnTo>
                  <a:pt x="60" y="931"/>
                </a:lnTo>
                <a:lnTo>
                  <a:pt x="58" y="924"/>
                </a:lnTo>
                <a:lnTo>
                  <a:pt x="56" y="916"/>
                </a:lnTo>
                <a:lnTo>
                  <a:pt x="54" y="909"/>
                </a:lnTo>
                <a:lnTo>
                  <a:pt x="52" y="901"/>
                </a:lnTo>
                <a:lnTo>
                  <a:pt x="50" y="895"/>
                </a:lnTo>
                <a:lnTo>
                  <a:pt x="48" y="888"/>
                </a:lnTo>
                <a:lnTo>
                  <a:pt x="44" y="882"/>
                </a:lnTo>
                <a:lnTo>
                  <a:pt x="39" y="876"/>
                </a:lnTo>
                <a:lnTo>
                  <a:pt x="35" y="870"/>
                </a:lnTo>
                <a:lnTo>
                  <a:pt x="27" y="868"/>
                </a:lnTo>
                <a:lnTo>
                  <a:pt x="20" y="867"/>
                </a:lnTo>
                <a:lnTo>
                  <a:pt x="12" y="865"/>
                </a:lnTo>
                <a:lnTo>
                  <a:pt x="12" y="865"/>
                </a:lnTo>
                <a:lnTo>
                  <a:pt x="8" y="865"/>
                </a:lnTo>
                <a:lnTo>
                  <a:pt x="6" y="865"/>
                </a:lnTo>
                <a:lnTo>
                  <a:pt x="4" y="863"/>
                </a:lnTo>
                <a:lnTo>
                  <a:pt x="2" y="861"/>
                </a:lnTo>
                <a:lnTo>
                  <a:pt x="0" y="859"/>
                </a:lnTo>
                <a:lnTo>
                  <a:pt x="0" y="857"/>
                </a:lnTo>
                <a:lnTo>
                  <a:pt x="0" y="853"/>
                </a:lnTo>
                <a:lnTo>
                  <a:pt x="0" y="851"/>
                </a:lnTo>
                <a:lnTo>
                  <a:pt x="0" y="851"/>
                </a:lnTo>
                <a:lnTo>
                  <a:pt x="0" y="846"/>
                </a:lnTo>
                <a:lnTo>
                  <a:pt x="2" y="840"/>
                </a:lnTo>
                <a:lnTo>
                  <a:pt x="6" y="836"/>
                </a:lnTo>
                <a:lnTo>
                  <a:pt x="8" y="832"/>
                </a:lnTo>
                <a:lnTo>
                  <a:pt x="12" y="828"/>
                </a:lnTo>
                <a:lnTo>
                  <a:pt x="18" y="825"/>
                </a:lnTo>
                <a:lnTo>
                  <a:pt x="20" y="823"/>
                </a:lnTo>
                <a:lnTo>
                  <a:pt x="23" y="821"/>
                </a:lnTo>
                <a:lnTo>
                  <a:pt x="21" y="821"/>
                </a:lnTo>
                <a:lnTo>
                  <a:pt x="21" y="821"/>
                </a:lnTo>
                <a:lnTo>
                  <a:pt x="23" y="821"/>
                </a:lnTo>
                <a:lnTo>
                  <a:pt x="27" y="819"/>
                </a:lnTo>
                <a:lnTo>
                  <a:pt x="27" y="817"/>
                </a:lnTo>
                <a:lnTo>
                  <a:pt x="29" y="815"/>
                </a:lnTo>
                <a:lnTo>
                  <a:pt x="31" y="813"/>
                </a:lnTo>
                <a:lnTo>
                  <a:pt x="33" y="811"/>
                </a:lnTo>
                <a:lnTo>
                  <a:pt x="33" y="807"/>
                </a:lnTo>
                <a:lnTo>
                  <a:pt x="33" y="806"/>
                </a:lnTo>
                <a:lnTo>
                  <a:pt x="33" y="806"/>
                </a:lnTo>
                <a:lnTo>
                  <a:pt x="33" y="802"/>
                </a:lnTo>
                <a:lnTo>
                  <a:pt x="31" y="798"/>
                </a:lnTo>
                <a:lnTo>
                  <a:pt x="29" y="792"/>
                </a:lnTo>
                <a:lnTo>
                  <a:pt x="29" y="788"/>
                </a:lnTo>
                <a:lnTo>
                  <a:pt x="27" y="786"/>
                </a:lnTo>
                <a:lnTo>
                  <a:pt x="25" y="783"/>
                </a:lnTo>
                <a:lnTo>
                  <a:pt x="23" y="779"/>
                </a:lnTo>
                <a:lnTo>
                  <a:pt x="21" y="777"/>
                </a:lnTo>
                <a:lnTo>
                  <a:pt x="21" y="777"/>
                </a:lnTo>
                <a:lnTo>
                  <a:pt x="25" y="773"/>
                </a:lnTo>
                <a:lnTo>
                  <a:pt x="29" y="771"/>
                </a:lnTo>
                <a:lnTo>
                  <a:pt x="37" y="767"/>
                </a:lnTo>
                <a:lnTo>
                  <a:pt x="42" y="764"/>
                </a:lnTo>
                <a:lnTo>
                  <a:pt x="48" y="758"/>
                </a:lnTo>
                <a:lnTo>
                  <a:pt x="54" y="754"/>
                </a:lnTo>
                <a:lnTo>
                  <a:pt x="58" y="748"/>
                </a:lnTo>
                <a:lnTo>
                  <a:pt x="60" y="744"/>
                </a:lnTo>
                <a:lnTo>
                  <a:pt x="60" y="744"/>
                </a:lnTo>
                <a:lnTo>
                  <a:pt x="58" y="743"/>
                </a:lnTo>
                <a:lnTo>
                  <a:pt x="58" y="739"/>
                </a:lnTo>
                <a:lnTo>
                  <a:pt x="54" y="737"/>
                </a:lnTo>
                <a:lnTo>
                  <a:pt x="52" y="735"/>
                </a:lnTo>
                <a:lnTo>
                  <a:pt x="50" y="731"/>
                </a:lnTo>
                <a:lnTo>
                  <a:pt x="46" y="729"/>
                </a:lnTo>
                <a:lnTo>
                  <a:pt x="44" y="725"/>
                </a:lnTo>
                <a:lnTo>
                  <a:pt x="44" y="722"/>
                </a:lnTo>
                <a:lnTo>
                  <a:pt x="44" y="722"/>
                </a:lnTo>
                <a:lnTo>
                  <a:pt x="44" y="718"/>
                </a:lnTo>
                <a:lnTo>
                  <a:pt x="44" y="716"/>
                </a:lnTo>
                <a:lnTo>
                  <a:pt x="44" y="714"/>
                </a:lnTo>
                <a:lnTo>
                  <a:pt x="44" y="712"/>
                </a:lnTo>
                <a:lnTo>
                  <a:pt x="62" y="708"/>
                </a:lnTo>
                <a:lnTo>
                  <a:pt x="62" y="708"/>
                </a:lnTo>
                <a:lnTo>
                  <a:pt x="65" y="706"/>
                </a:lnTo>
                <a:lnTo>
                  <a:pt x="67" y="702"/>
                </a:lnTo>
                <a:lnTo>
                  <a:pt x="69" y="699"/>
                </a:lnTo>
                <a:lnTo>
                  <a:pt x="71" y="695"/>
                </a:lnTo>
                <a:lnTo>
                  <a:pt x="73" y="691"/>
                </a:lnTo>
                <a:lnTo>
                  <a:pt x="75" y="685"/>
                </a:lnTo>
                <a:lnTo>
                  <a:pt x="77" y="682"/>
                </a:lnTo>
                <a:lnTo>
                  <a:pt x="79" y="676"/>
                </a:lnTo>
                <a:lnTo>
                  <a:pt x="81" y="670"/>
                </a:lnTo>
                <a:lnTo>
                  <a:pt x="82" y="664"/>
                </a:lnTo>
                <a:lnTo>
                  <a:pt x="82" y="661"/>
                </a:lnTo>
                <a:lnTo>
                  <a:pt x="84" y="655"/>
                </a:lnTo>
                <a:lnTo>
                  <a:pt x="84" y="649"/>
                </a:lnTo>
                <a:lnTo>
                  <a:pt x="86" y="643"/>
                </a:lnTo>
                <a:lnTo>
                  <a:pt x="86" y="640"/>
                </a:lnTo>
                <a:lnTo>
                  <a:pt x="86" y="634"/>
                </a:lnTo>
                <a:lnTo>
                  <a:pt x="86" y="634"/>
                </a:lnTo>
                <a:lnTo>
                  <a:pt x="90" y="634"/>
                </a:lnTo>
                <a:lnTo>
                  <a:pt x="96" y="632"/>
                </a:lnTo>
                <a:lnTo>
                  <a:pt x="100" y="632"/>
                </a:lnTo>
                <a:lnTo>
                  <a:pt x="103" y="630"/>
                </a:lnTo>
                <a:lnTo>
                  <a:pt x="109" y="630"/>
                </a:lnTo>
                <a:lnTo>
                  <a:pt x="113" y="630"/>
                </a:lnTo>
                <a:lnTo>
                  <a:pt x="117" y="628"/>
                </a:lnTo>
                <a:lnTo>
                  <a:pt x="123" y="628"/>
                </a:lnTo>
                <a:lnTo>
                  <a:pt x="126" y="628"/>
                </a:lnTo>
                <a:lnTo>
                  <a:pt x="132" y="628"/>
                </a:lnTo>
                <a:lnTo>
                  <a:pt x="136" y="626"/>
                </a:lnTo>
                <a:lnTo>
                  <a:pt x="142" y="626"/>
                </a:lnTo>
                <a:lnTo>
                  <a:pt x="145" y="626"/>
                </a:lnTo>
                <a:lnTo>
                  <a:pt x="151" y="626"/>
                </a:lnTo>
                <a:lnTo>
                  <a:pt x="157" y="626"/>
                </a:lnTo>
                <a:lnTo>
                  <a:pt x="163" y="626"/>
                </a:lnTo>
                <a:lnTo>
                  <a:pt x="155" y="315"/>
                </a:lnTo>
                <a:lnTo>
                  <a:pt x="155" y="315"/>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8" name="Freeform 51">
            <a:extLst>
              <a:ext uri="{FF2B5EF4-FFF2-40B4-BE49-F238E27FC236}">
                <a16:creationId xmlns:a16="http://schemas.microsoft.com/office/drawing/2014/main" xmlns="" id="{2338C7D9-6E7F-4384-BBEA-69C9109482DE}"/>
              </a:ext>
            </a:extLst>
          </p:cNvPr>
          <p:cNvSpPr>
            <a:spLocks/>
          </p:cNvSpPr>
          <p:nvPr/>
        </p:nvSpPr>
        <p:spPr bwMode="auto">
          <a:xfrm>
            <a:off x="1987072" y="2088173"/>
            <a:ext cx="876300" cy="722434"/>
          </a:xfrm>
          <a:custGeom>
            <a:avLst/>
            <a:gdLst/>
            <a:ahLst/>
            <a:cxnLst>
              <a:cxn ang="0">
                <a:pos x="1116" y="92"/>
              </a:cxn>
              <a:cxn ang="0">
                <a:pos x="1087" y="88"/>
              </a:cxn>
              <a:cxn ang="0">
                <a:pos x="1057" y="94"/>
              </a:cxn>
              <a:cxn ang="0">
                <a:pos x="1001" y="94"/>
              </a:cxn>
              <a:cxn ang="0">
                <a:pos x="967" y="63"/>
              </a:cxn>
              <a:cxn ang="0">
                <a:pos x="935" y="44"/>
              </a:cxn>
              <a:cxn ang="0">
                <a:pos x="895" y="31"/>
              </a:cxn>
              <a:cxn ang="0">
                <a:pos x="853" y="27"/>
              </a:cxn>
              <a:cxn ang="0">
                <a:pos x="793" y="46"/>
              </a:cxn>
              <a:cxn ang="0">
                <a:pos x="757" y="88"/>
              </a:cxn>
              <a:cxn ang="0">
                <a:pos x="776" y="135"/>
              </a:cxn>
              <a:cxn ang="0">
                <a:pos x="776" y="177"/>
              </a:cxn>
              <a:cxn ang="0">
                <a:pos x="717" y="212"/>
              </a:cxn>
              <a:cxn ang="0">
                <a:pos x="666" y="197"/>
              </a:cxn>
              <a:cxn ang="0">
                <a:pos x="622" y="174"/>
              </a:cxn>
              <a:cxn ang="0">
                <a:pos x="587" y="156"/>
              </a:cxn>
              <a:cxn ang="0">
                <a:pos x="553" y="145"/>
              </a:cxn>
              <a:cxn ang="0">
                <a:pos x="509" y="143"/>
              </a:cxn>
              <a:cxn ang="0">
                <a:pos x="479" y="135"/>
              </a:cxn>
              <a:cxn ang="0">
                <a:pos x="450" y="97"/>
              </a:cxn>
              <a:cxn ang="0">
                <a:pos x="441" y="61"/>
              </a:cxn>
              <a:cxn ang="0">
                <a:pos x="410" y="38"/>
              </a:cxn>
              <a:cxn ang="0">
                <a:pos x="345" y="17"/>
              </a:cxn>
              <a:cxn ang="0">
                <a:pos x="303" y="11"/>
              </a:cxn>
              <a:cxn ang="0">
                <a:pos x="263" y="29"/>
              </a:cxn>
              <a:cxn ang="0">
                <a:pos x="227" y="23"/>
              </a:cxn>
              <a:cxn ang="0">
                <a:pos x="194" y="6"/>
              </a:cxn>
              <a:cxn ang="0">
                <a:pos x="175" y="17"/>
              </a:cxn>
              <a:cxn ang="0">
                <a:pos x="173" y="44"/>
              </a:cxn>
              <a:cxn ang="0">
                <a:pos x="118" y="78"/>
              </a:cxn>
              <a:cxn ang="0">
                <a:pos x="78" y="118"/>
              </a:cxn>
              <a:cxn ang="0">
                <a:pos x="76" y="145"/>
              </a:cxn>
              <a:cxn ang="0">
                <a:pos x="80" y="172"/>
              </a:cxn>
              <a:cxn ang="0">
                <a:pos x="51" y="204"/>
              </a:cxn>
              <a:cxn ang="0">
                <a:pos x="13" y="221"/>
              </a:cxn>
              <a:cxn ang="0">
                <a:pos x="32" y="261"/>
              </a:cxn>
              <a:cxn ang="0">
                <a:pos x="44" y="307"/>
              </a:cxn>
              <a:cxn ang="0">
                <a:pos x="44" y="349"/>
              </a:cxn>
              <a:cxn ang="0">
                <a:pos x="44" y="380"/>
              </a:cxn>
              <a:cxn ang="0">
                <a:pos x="44" y="410"/>
              </a:cxn>
              <a:cxn ang="0">
                <a:pos x="32" y="443"/>
              </a:cxn>
              <a:cxn ang="0">
                <a:pos x="42" y="473"/>
              </a:cxn>
              <a:cxn ang="0">
                <a:pos x="19" y="504"/>
              </a:cxn>
              <a:cxn ang="0">
                <a:pos x="2" y="532"/>
              </a:cxn>
              <a:cxn ang="0">
                <a:pos x="27" y="582"/>
              </a:cxn>
              <a:cxn ang="0">
                <a:pos x="53" y="626"/>
              </a:cxn>
              <a:cxn ang="0">
                <a:pos x="61" y="649"/>
              </a:cxn>
              <a:cxn ang="0">
                <a:pos x="76" y="656"/>
              </a:cxn>
              <a:cxn ang="0">
                <a:pos x="103" y="656"/>
              </a:cxn>
              <a:cxn ang="0">
                <a:pos x="149" y="677"/>
              </a:cxn>
              <a:cxn ang="0">
                <a:pos x="162" y="710"/>
              </a:cxn>
              <a:cxn ang="0">
                <a:pos x="183" y="736"/>
              </a:cxn>
              <a:cxn ang="0">
                <a:pos x="219" y="750"/>
              </a:cxn>
              <a:cxn ang="0">
                <a:pos x="263" y="763"/>
              </a:cxn>
              <a:cxn ang="0">
                <a:pos x="303" y="780"/>
              </a:cxn>
              <a:cxn ang="0">
                <a:pos x="345" y="813"/>
              </a:cxn>
              <a:cxn ang="0">
                <a:pos x="399" y="794"/>
              </a:cxn>
              <a:cxn ang="0">
                <a:pos x="1163" y="1015"/>
              </a:cxn>
              <a:cxn ang="0">
                <a:pos x="1116" y="256"/>
              </a:cxn>
              <a:cxn ang="0">
                <a:pos x="1110" y="210"/>
              </a:cxn>
              <a:cxn ang="0">
                <a:pos x="1125" y="177"/>
              </a:cxn>
              <a:cxn ang="0">
                <a:pos x="1108" y="141"/>
              </a:cxn>
              <a:cxn ang="0">
                <a:pos x="1116" y="115"/>
              </a:cxn>
            </a:cxnLst>
            <a:rect l="0" t="0" r="r" b="b"/>
            <a:pathLst>
              <a:path w="1163" h="1051">
                <a:moveTo>
                  <a:pt x="1125" y="109"/>
                </a:moveTo>
                <a:lnTo>
                  <a:pt x="1125" y="109"/>
                </a:lnTo>
                <a:lnTo>
                  <a:pt x="1125" y="107"/>
                </a:lnTo>
                <a:lnTo>
                  <a:pt x="1123" y="103"/>
                </a:lnTo>
                <a:lnTo>
                  <a:pt x="1122" y="99"/>
                </a:lnTo>
                <a:lnTo>
                  <a:pt x="1120" y="95"/>
                </a:lnTo>
                <a:lnTo>
                  <a:pt x="1116" y="92"/>
                </a:lnTo>
                <a:lnTo>
                  <a:pt x="1112" y="88"/>
                </a:lnTo>
                <a:lnTo>
                  <a:pt x="1106" y="86"/>
                </a:lnTo>
                <a:lnTo>
                  <a:pt x="1102" y="86"/>
                </a:lnTo>
                <a:lnTo>
                  <a:pt x="1102" y="86"/>
                </a:lnTo>
                <a:lnTo>
                  <a:pt x="1095" y="86"/>
                </a:lnTo>
                <a:lnTo>
                  <a:pt x="1091" y="86"/>
                </a:lnTo>
                <a:lnTo>
                  <a:pt x="1087" y="88"/>
                </a:lnTo>
                <a:lnTo>
                  <a:pt x="1083" y="90"/>
                </a:lnTo>
                <a:lnTo>
                  <a:pt x="1081" y="92"/>
                </a:lnTo>
                <a:lnTo>
                  <a:pt x="1078" y="94"/>
                </a:lnTo>
                <a:lnTo>
                  <a:pt x="1072" y="94"/>
                </a:lnTo>
                <a:lnTo>
                  <a:pt x="1066" y="94"/>
                </a:lnTo>
                <a:lnTo>
                  <a:pt x="1066" y="94"/>
                </a:lnTo>
                <a:lnTo>
                  <a:pt x="1057" y="94"/>
                </a:lnTo>
                <a:lnTo>
                  <a:pt x="1047" y="94"/>
                </a:lnTo>
                <a:lnTo>
                  <a:pt x="1041" y="94"/>
                </a:lnTo>
                <a:lnTo>
                  <a:pt x="1036" y="94"/>
                </a:lnTo>
                <a:lnTo>
                  <a:pt x="1028" y="94"/>
                </a:lnTo>
                <a:lnTo>
                  <a:pt x="1022" y="94"/>
                </a:lnTo>
                <a:lnTo>
                  <a:pt x="1013" y="94"/>
                </a:lnTo>
                <a:lnTo>
                  <a:pt x="1001" y="94"/>
                </a:lnTo>
                <a:lnTo>
                  <a:pt x="1001" y="94"/>
                </a:lnTo>
                <a:lnTo>
                  <a:pt x="992" y="94"/>
                </a:lnTo>
                <a:lnTo>
                  <a:pt x="984" y="90"/>
                </a:lnTo>
                <a:lnTo>
                  <a:pt x="978" y="84"/>
                </a:lnTo>
                <a:lnTo>
                  <a:pt x="975" y="76"/>
                </a:lnTo>
                <a:lnTo>
                  <a:pt x="971" y="69"/>
                </a:lnTo>
                <a:lnTo>
                  <a:pt x="967" y="63"/>
                </a:lnTo>
                <a:lnTo>
                  <a:pt x="963" y="57"/>
                </a:lnTo>
                <a:lnTo>
                  <a:pt x="957" y="53"/>
                </a:lnTo>
                <a:lnTo>
                  <a:pt x="957" y="53"/>
                </a:lnTo>
                <a:lnTo>
                  <a:pt x="952" y="50"/>
                </a:lnTo>
                <a:lnTo>
                  <a:pt x="944" y="48"/>
                </a:lnTo>
                <a:lnTo>
                  <a:pt x="938" y="46"/>
                </a:lnTo>
                <a:lnTo>
                  <a:pt x="935" y="44"/>
                </a:lnTo>
                <a:lnTo>
                  <a:pt x="929" y="40"/>
                </a:lnTo>
                <a:lnTo>
                  <a:pt x="923" y="38"/>
                </a:lnTo>
                <a:lnTo>
                  <a:pt x="917" y="36"/>
                </a:lnTo>
                <a:lnTo>
                  <a:pt x="912" y="34"/>
                </a:lnTo>
                <a:lnTo>
                  <a:pt x="906" y="32"/>
                </a:lnTo>
                <a:lnTo>
                  <a:pt x="900" y="31"/>
                </a:lnTo>
                <a:lnTo>
                  <a:pt x="895" y="31"/>
                </a:lnTo>
                <a:lnTo>
                  <a:pt x="889" y="29"/>
                </a:lnTo>
                <a:lnTo>
                  <a:pt x="881" y="27"/>
                </a:lnTo>
                <a:lnTo>
                  <a:pt x="875" y="27"/>
                </a:lnTo>
                <a:lnTo>
                  <a:pt x="868" y="27"/>
                </a:lnTo>
                <a:lnTo>
                  <a:pt x="860" y="27"/>
                </a:lnTo>
                <a:lnTo>
                  <a:pt x="860" y="27"/>
                </a:lnTo>
                <a:lnTo>
                  <a:pt x="853" y="27"/>
                </a:lnTo>
                <a:lnTo>
                  <a:pt x="843" y="27"/>
                </a:lnTo>
                <a:lnTo>
                  <a:pt x="835" y="29"/>
                </a:lnTo>
                <a:lnTo>
                  <a:pt x="826" y="31"/>
                </a:lnTo>
                <a:lnTo>
                  <a:pt x="818" y="34"/>
                </a:lnTo>
                <a:lnTo>
                  <a:pt x="811" y="38"/>
                </a:lnTo>
                <a:lnTo>
                  <a:pt x="801" y="42"/>
                </a:lnTo>
                <a:lnTo>
                  <a:pt x="793" y="46"/>
                </a:lnTo>
                <a:lnTo>
                  <a:pt x="786" y="50"/>
                </a:lnTo>
                <a:lnTo>
                  <a:pt x="778" y="55"/>
                </a:lnTo>
                <a:lnTo>
                  <a:pt x="772" y="61"/>
                </a:lnTo>
                <a:lnTo>
                  <a:pt x="767" y="67"/>
                </a:lnTo>
                <a:lnTo>
                  <a:pt x="763" y="74"/>
                </a:lnTo>
                <a:lnTo>
                  <a:pt x="759" y="80"/>
                </a:lnTo>
                <a:lnTo>
                  <a:pt x="757" y="88"/>
                </a:lnTo>
                <a:lnTo>
                  <a:pt x="757" y="94"/>
                </a:lnTo>
                <a:lnTo>
                  <a:pt x="757" y="94"/>
                </a:lnTo>
                <a:lnTo>
                  <a:pt x="757" y="103"/>
                </a:lnTo>
                <a:lnTo>
                  <a:pt x="761" y="111"/>
                </a:lnTo>
                <a:lnTo>
                  <a:pt x="765" y="120"/>
                </a:lnTo>
                <a:lnTo>
                  <a:pt x="771" y="128"/>
                </a:lnTo>
                <a:lnTo>
                  <a:pt x="776" y="135"/>
                </a:lnTo>
                <a:lnTo>
                  <a:pt x="782" y="143"/>
                </a:lnTo>
                <a:lnTo>
                  <a:pt x="784" y="151"/>
                </a:lnTo>
                <a:lnTo>
                  <a:pt x="786" y="158"/>
                </a:lnTo>
                <a:lnTo>
                  <a:pt x="786" y="158"/>
                </a:lnTo>
                <a:lnTo>
                  <a:pt x="784" y="162"/>
                </a:lnTo>
                <a:lnTo>
                  <a:pt x="780" y="170"/>
                </a:lnTo>
                <a:lnTo>
                  <a:pt x="776" y="177"/>
                </a:lnTo>
                <a:lnTo>
                  <a:pt x="769" y="187"/>
                </a:lnTo>
                <a:lnTo>
                  <a:pt x="759" y="197"/>
                </a:lnTo>
                <a:lnTo>
                  <a:pt x="750" y="204"/>
                </a:lnTo>
                <a:lnTo>
                  <a:pt x="738" y="210"/>
                </a:lnTo>
                <a:lnTo>
                  <a:pt x="727" y="212"/>
                </a:lnTo>
                <a:lnTo>
                  <a:pt x="727" y="212"/>
                </a:lnTo>
                <a:lnTo>
                  <a:pt x="717" y="212"/>
                </a:lnTo>
                <a:lnTo>
                  <a:pt x="709" y="212"/>
                </a:lnTo>
                <a:lnTo>
                  <a:pt x="700" y="210"/>
                </a:lnTo>
                <a:lnTo>
                  <a:pt x="692" y="208"/>
                </a:lnTo>
                <a:lnTo>
                  <a:pt x="687" y="206"/>
                </a:lnTo>
                <a:lnTo>
                  <a:pt x="679" y="202"/>
                </a:lnTo>
                <a:lnTo>
                  <a:pt x="673" y="200"/>
                </a:lnTo>
                <a:lnTo>
                  <a:pt x="666" y="197"/>
                </a:lnTo>
                <a:lnTo>
                  <a:pt x="660" y="195"/>
                </a:lnTo>
                <a:lnTo>
                  <a:pt x="654" y="191"/>
                </a:lnTo>
                <a:lnTo>
                  <a:pt x="647" y="187"/>
                </a:lnTo>
                <a:lnTo>
                  <a:pt x="641" y="183"/>
                </a:lnTo>
                <a:lnTo>
                  <a:pt x="635" y="179"/>
                </a:lnTo>
                <a:lnTo>
                  <a:pt x="627" y="177"/>
                </a:lnTo>
                <a:lnTo>
                  <a:pt x="622" y="174"/>
                </a:lnTo>
                <a:lnTo>
                  <a:pt x="614" y="172"/>
                </a:lnTo>
                <a:lnTo>
                  <a:pt x="614" y="172"/>
                </a:lnTo>
                <a:lnTo>
                  <a:pt x="608" y="168"/>
                </a:lnTo>
                <a:lnTo>
                  <a:pt x="603" y="166"/>
                </a:lnTo>
                <a:lnTo>
                  <a:pt x="599" y="162"/>
                </a:lnTo>
                <a:lnTo>
                  <a:pt x="593" y="158"/>
                </a:lnTo>
                <a:lnTo>
                  <a:pt x="587" y="156"/>
                </a:lnTo>
                <a:lnTo>
                  <a:pt x="582" y="153"/>
                </a:lnTo>
                <a:lnTo>
                  <a:pt x="574" y="151"/>
                </a:lnTo>
                <a:lnTo>
                  <a:pt x="568" y="147"/>
                </a:lnTo>
                <a:lnTo>
                  <a:pt x="568" y="147"/>
                </a:lnTo>
                <a:lnTo>
                  <a:pt x="563" y="147"/>
                </a:lnTo>
                <a:lnTo>
                  <a:pt x="557" y="145"/>
                </a:lnTo>
                <a:lnTo>
                  <a:pt x="553" y="145"/>
                </a:lnTo>
                <a:lnTo>
                  <a:pt x="545" y="145"/>
                </a:lnTo>
                <a:lnTo>
                  <a:pt x="540" y="143"/>
                </a:lnTo>
                <a:lnTo>
                  <a:pt x="534" y="143"/>
                </a:lnTo>
                <a:lnTo>
                  <a:pt x="528" y="143"/>
                </a:lnTo>
                <a:lnTo>
                  <a:pt x="523" y="143"/>
                </a:lnTo>
                <a:lnTo>
                  <a:pt x="515" y="143"/>
                </a:lnTo>
                <a:lnTo>
                  <a:pt x="509" y="143"/>
                </a:lnTo>
                <a:lnTo>
                  <a:pt x="503" y="143"/>
                </a:lnTo>
                <a:lnTo>
                  <a:pt x="498" y="141"/>
                </a:lnTo>
                <a:lnTo>
                  <a:pt x="492" y="141"/>
                </a:lnTo>
                <a:lnTo>
                  <a:pt x="488" y="139"/>
                </a:lnTo>
                <a:lnTo>
                  <a:pt x="482" y="137"/>
                </a:lnTo>
                <a:lnTo>
                  <a:pt x="479" y="135"/>
                </a:lnTo>
                <a:lnTo>
                  <a:pt x="479" y="135"/>
                </a:lnTo>
                <a:lnTo>
                  <a:pt x="471" y="130"/>
                </a:lnTo>
                <a:lnTo>
                  <a:pt x="465" y="124"/>
                </a:lnTo>
                <a:lnTo>
                  <a:pt x="460" y="120"/>
                </a:lnTo>
                <a:lnTo>
                  <a:pt x="456" y="115"/>
                </a:lnTo>
                <a:lnTo>
                  <a:pt x="454" y="109"/>
                </a:lnTo>
                <a:lnTo>
                  <a:pt x="450" y="103"/>
                </a:lnTo>
                <a:lnTo>
                  <a:pt x="450" y="97"/>
                </a:lnTo>
                <a:lnTo>
                  <a:pt x="448" y="94"/>
                </a:lnTo>
                <a:lnTo>
                  <a:pt x="448" y="88"/>
                </a:lnTo>
                <a:lnTo>
                  <a:pt x="446" y="82"/>
                </a:lnTo>
                <a:lnTo>
                  <a:pt x="446" y="76"/>
                </a:lnTo>
                <a:lnTo>
                  <a:pt x="444" y="71"/>
                </a:lnTo>
                <a:lnTo>
                  <a:pt x="442" y="67"/>
                </a:lnTo>
                <a:lnTo>
                  <a:pt x="441" y="61"/>
                </a:lnTo>
                <a:lnTo>
                  <a:pt x="437" y="55"/>
                </a:lnTo>
                <a:lnTo>
                  <a:pt x="431" y="50"/>
                </a:lnTo>
                <a:lnTo>
                  <a:pt x="431" y="50"/>
                </a:lnTo>
                <a:lnTo>
                  <a:pt x="429" y="48"/>
                </a:lnTo>
                <a:lnTo>
                  <a:pt x="423" y="46"/>
                </a:lnTo>
                <a:lnTo>
                  <a:pt x="418" y="42"/>
                </a:lnTo>
                <a:lnTo>
                  <a:pt x="410" y="38"/>
                </a:lnTo>
                <a:lnTo>
                  <a:pt x="402" y="36"/>
                </a:lnTo>
                <a:lnTo>
                  <a:pt x="393" y="32"/>
                </a:lnTo>
                <a:lnTo>
                  <a:pt x="383" y="29"/>
                </a:lnTo>
                <a:lnTo>
                  <a:pt x="374" y="27"/>
                </a:lnTo>
                <a:lnTo>
                  <a:pt x="364" y="23"/>
                </a:lnTo>
                <a:lnTo>
                  <a:pt x="355" y="21"/>
                </a:lnTo>
                <a:lnTo>
                  <a:pt x="345" y="17"/>
                </a:lnTo>
                <a:lnTo>
                  <a:pt x="336" y="15"/>
                </a:lnTo>
                <a:lnTo>
                  <a:pt x="328" y="13"/>
                </a:lnTo>
                <a:lnTo>
                  <a:pt x="320" y="13"/>
                </a:lnTo>
                <a:lnTo>
                  <a:pt x="315" y="11"/>
                </a:lnTo>
                <a:lnTo>
                  <a:pt x="311" y="11"/>
                </a:lnTo>
                <a:lnTo>
                  <a:pt x="311" y="11"/>
                </a:lnTo>
                <a:lnTo>
                  <a:pt x="303" y="11"/>
                </a:lnTo>
                <a:lnTo>
                  <a:pt x="297" y="15"/>
                </a:lnTo>
                <a:lnTo>
                  <a:pt x="292" y="17"/>
                </a:lnTo>
                <a:lnTo>
                  <a:pt x="288" y="21"/>
                </a:lnTo>
                <a:lnTo>
                  <a:pt x="282" y="23"/>
                </a:lnTo>
                <a:lnTo>
                  <a:pt x="276" y="27"/>
                </a:lnTo>
                <a:lnTo>
                  <a:pt x="271" y="29"/>
                </a:lnTo>
                <a:lnTo>
                  <a:pt x="263" y="29"/>
                </a:lnTo>
                <a:lnTo>
                  <a:pt x="263" y="29"/>
                </a:lnTo>
                <a:lnTo>
                  <a:pt x="255" y="29"/>
                </a:lnTo>
                <a:lnTo>
                  <a:pt x="250" y="29"/>
                </a:lnTo>
                <a:lnTo>
                  <a:pt x="244" y="27"/>
                </a:lnTo>
                <a:lnTo>
                  <a:pt x="238" y="27"/>
                </a:lnTo>
                <a:lnTo>
                  <a:pt x="233" y="25"/>
                </a:lnTo>
                <a:lnTo>
                  <a:pt x="227" y="23"/>
                </a:lnTo>
                <a:lnTo>
                  <a:pt x="223" y="21"/>
                </a:lnTo>
                <a:lnTo>
                  <a:pt x="217" y="19"/>
                </a:lnTo>
                <a:lnTo>
                  <a:pt x="214" y="15"/>
                </a:lnTo>
                <a:lnTo>
                  <a:pt x="208" y="13"/>
                </a:lnTo>
                <a:lnTo>
                  <a:pt x="204" y="11"/>
                </a:lnTo>
                <a:lnTo>
                  <a:pt x="198" y="10"/>
                </a:lnTo>
                <a:lnTo>
                  <a:pt x="194" y="6"/>
                </a:lnTo>
                <a:lnTo>
                  <a:pt x="189" y="4"/>
                </a:lnTo>
                <a:lnTo>
                  <a:pt x="183" y="2"/>
                </a:lnTo>
                <a:lnTo>
                  <a:pt x="177" y="0"/>
                </a:lnTo>
                <a:lnTo>
                  <a:pt x="177" y="0"/>
                </a:lnTo>
                <a:lnTo>
                  <a:pt x="177" y="8"/>
                </a:lnTo>
                <a:lnTo>
                  <a:pt x="177" y="13"/>
                </a:lnTo>
                <a:lnTo>
                  <a:pt x="175" y="17"/>
                </a:lnTo>
                <a:lnTo>
                  <a:pt x="173" y="21"/>
                </a:lnTo>
                <a:lnTo>
                  <a:pt x="172" y="25"/>
                </a:lnTo>
                <a:lnTo>
                  <a:pt x="173" y="29"/>
                </a:lnTo>
                <a:lnTo>
                  <a:pt x="173" y="34"/>
                </a:lnTo>
                <a:lnTo>
                  <a:pt x="177" y="40"/>
                </a:lnTo>
                <a:lnTo>
                  <a:pt x="177" y="40"/>
                </a:lnTo>
                <a:lnTo>
                  <a:pt x="173" y="44"/>
                </a:lnTo>
                <a:lnTo>
                  <a:pt x="166" y="48"/>
                </a:lnTo>
                <a:lnTo>
                  <a:pt x="160" y="52"/>
                </a:lnTo>
                <a:lnTo>
                  <a:pt x="152" y="55"/>
                </a:lnTo>
                <a:lnTo>
                  <a:pt x="143" y="61"/>
                </a:lnTo>
                <a:lnTo>
                  <a:pt x="135" y="67"/>
                </a:lnTo>
                <a:lnTo>
                  <a:pt x="128" y="73"/>
                </a:lnTo>
                <a:lnTo>
                  <a:pt x="118" y="78"/>
                </a:lnTo>
                <a:lnTo>
                  <a:pt x="111" y="84"/>
                </a:lnTo>
                <a:lnTo>
                  <a:pt x="103" y="90"/>
                </a:lnTo>
                <a:lnTo>
                  <a:pt x="95" y="95"/>
                </a:lnTo>
                <a:lnTo>
                  <a:pt x="90" y="103"/>
                </a:lnTo>
                <a:lnTo>
                  <a:pt x="84" y="109"/>
                </a:lnTo>
                <a:lnTo>
                  <a:pt x="80" y="113"/>
                </a:lnTo>
                <a:lnTo>
                  <a:pt x="78" y="118"/>
                </a:lnTo>
                <a:lnTo>
                  <a:pt x="78" y="124"/>
                </a:lnTo>
                <a:lnTo>
                  <a:pt x="78" y="124"/>
                </a:lnTo>
                <a:lnTo>
                  <a:pt x="78" y="130"/>
                </a:lnTo>
                <a:lnTo>
                  <a:pt x="76" y="135"/>
                </a:lnTo>
                <a:lnTo>
                  <a:pt x="76" y="139"/>
                </a:lnTo>
                <a:lnTo>
                  <a:pt x="76" y="143"/>
                </a:lnTo>
                <a:lnTo>
                  <a:pt x="76" y="145"/>
                </a:lnTo>
                <a:lnTo>
                  <a:pt x="76" y="149"/>
                </a:lnTo>
                <a:lnTo>
                  <a:pt x="76" y="151"/>
                </a:lnTo>
                <a:lnTo>
                  <a:pt x="78" y="153"/>
                </a:lnTo>
                <a:lnTo>
                  <a:pt x="78" y="153"/>
                </a:lnTo>
                <a:lnTo>
                  <a:pt x="80" y="158"/>
                </a:lnTo>
                <a:lnTo>
                  <a:pt x="80" y="166"/>
                </a:lnTo>
                <a:lnTo>
                  <a:pt x="80" y="172"/>
                </a:lnTo>
                <a:lnTo>
                  <a:pt x="78" y="177"/>
                </a:lnTo>
                <a:lnTo>
                  <a:pt x="74" y="181"/>
                </a:lnTo>
                <a:lnTo>
                  <a:pt x="70" y="187"/>
                </a:lnTo>
                <a:lnTo>
                  <a:pt x="67" y="193"/>
                </a:lnTo>
                <a:lnTo>
                  <a:pt x="63" y="197"/>
                </a:lnTo>
                <a:lnTo>
                  <a:pt x="57" y="200"/>
                </a:lnTo>
                <a:lnTo>
                  <a:pt x="51" y="204"/>
                </a:lnTo>
                <a:lnTo>
                  <a:pt x="44" y="208"/>
                </a:lnTo>
                <a:lnTo>
                  <a:pt x="38" y="212"/>
                </a:lnTo>
                <a:lnTo>
                  <a:pt x="32" y="216"/>
                </a:lnTo>
                <a:lnTo>
                  <a:pt x="25" y="218"/>
                </a:lnTo>
                <a:lnTo>
                  <a:pt x="19" y="219"/>
                </a:lnTo>
                <a:lnTo>
                  <a:pt x="13" y="221"/>
                </a:lnTo>
                <a:lnTo>
                  <a:pt x="13" y="221"/>
                </a:lnTo>
                <a:lnTo>
                  <a:pt x="17" y="227"/>
                </a:lnTo>
                <a:lnTo>
                  <a:pt x="19" y="233"/>
                </a:lnTo>
                <a:lnTo>
                  <a:pt x="21" y="239"/>
                </a:lnTo>
                <a:lnTo>
                  <a:pt x="25" y="244"/>
                </a:lnTo>
                <a:lnTo>
                  <a:pt x="27" y="250"/>
                </a:lnTo>
                <a:lnTo>
                  <a:pt x="30" y="256"/>
                </a:lnTo>
                <a:lnTo>
                  <a:pt x="32" y="261"/>
                </a:lnTo>
                <a:lnTo>
                  <a:pt x="34" y="269"/>
                </a:lnTo>
                <a:lnTo>
                  <a:pt x="36" y="275"/>
                </a:lnTo>
                <a:lnTo>
                  <a:pt x="38" y="280"/>
                </a:lnTo>
                <a:lnTo>
                  <a:pt x="40" y="288"/>
                </a:lnTo>
                <a:lnTo>
                  <a:pt x="42" y="294"/>
                </a:lnTo>
                <a:lnTo>
                  <a:pt x="44" y="301"/>
                </a:lnTo>
                <a:lnTo>
                  <a:pt x="44" y="307"/>
                </a:lnTo>
                <a:lnTo>
                  <a:pt x="44" y="315"/>
                </a:lnTo>
                <a:lnTo>
                  <a:pt x="44" y="322"/>
                </a:lnTo>
                <a:lnTo>
                  <a:pt x="44" y="322"/>
                </a:lnTo>
                <a:lnTo>
                  <a:pt x="44" y="330"/>
                </a:lnTo>
                <a:lnTo>
                  <a:pt x="44" y="338"/>
                </a:lnTo>
                <a:lnTo>
                  <a:pt x="44" y="343"/>
                </a:lnTo>
                <a:lnTo>
                  <a:pt x="44" y="349"/>
                </a:lnTo>
                <a:lnTo>
                  <a:pt x="44" y="355"/>
                </a:lnTo>
                <a:lnTo>
                  <a:pt x="44" y="359"/>
                </a:lnTo>
                <a:lnTo>
                  <a:pt x="44" y="364"/>
                </a:lnTo>
                <a:lnTo>
                  <a:pt x="44" y="368"/>
                </a:lnTo>
                <a:lnTo>
                  <a:pt x="44" y="372"/>
                </a:lnTo>
                <a:lnTo>
                  <a:pt x="44" y="376"/>
                </a:lnTo>
                <a:lnTo>
                  <a:pt x="44" y="380"/>
                </a:lnTo>
                <a:lnTo>
                  <a:pt x="44" y="385"/>
                </a:lnTo>
                <a:lnTo>
                  <a:pt x="44" y="389"/>
                </a:lnTo>
                <a:lnTo>
                  <a:pt x="44" y="395"/>
                </a:lnTo>
                <a:lnTo>
                  <a:pt x="44" y="401"/>
                </a:lnTo>
                <a:lnTo>
                  <a:pt x="44" y="408"/>
                </a:lnTo>
                <a:lnTo>
                  <a:pt x="44" y="408"/>
                </a:lnTo>
                <a:lnTo>
                  <a:pt x="44" y="410"/>
                </a:lnTo>
                <a:lnTo>
                  <a:pt x="44" y="414"/>
                </a:lnTo>
                <a:lnTo>
                  <a:pt x="40" y="420"/>
                </a:lnTo>
                <a:lnTo>
                  <a:pt x="38" y="424"/>
                </a:lnTo>
                <a:lnTo>
                  <a:pt x="36" y="429"/>
                </a:lnTo>
                <a:lnTo>
                  <a:pt x="34" y="433"/>
                </a:lnTo>
                <a:lnTo>
                  <a:pt x="34" y="439"/>
                </a:lnTo>
                <a:lnTo>
                  <a:pt x="32" y="443"/>
                </a:lnTo>
                <a:lnTo>
                  <a:pt x="32" y="443"/>
                </a:lnTo>
                <a:lnTo>
                  <a:pt x="34" y="448"/>
                </a:lnTo>
                <a:lnTo>
                  <a:pt x="34" y="454"/>
                </a:lnTo>
                <a:lnTo>
                  <a:pt x="36" y="460"/>
                </a:lnTo>
                <a:lnTo>
                  <a:pt x="38" y="464"/>
                </a:lnTo>
                <a:lnTo>
                  <a:pt x="40" y="467"/>
                </a:lnTo>
                <a:lnTo>
                  <a:pt x="42" y="473"/>
                </a:lnTo>
                <a:lnTo>
                  <a:pt x="44" y="479"/>
                </a:lnTo>
                <a:lnTo>
                  <a:pt x="44" y="485"/>
                </a:lnTo>
                <a:lnTo>
                  <a:pt x="44" y="485"/>
                </a:lnTo>
                <a:lnTo>
                  <a:pt x="40" y="490"/>
                </a:lnTo>
                <a:lnTo>
                  <a:pt x="34" y="496"/>
                </a:lnTo>
                <a:lnTo>
                  <a:pt x="27" y="500"/>
                </a:lnTo>
                <a:lnTo>
                  <a:pt x="19" y="504"/>
                </a:lnTo>
                <a:lnTo>
                  <a:pt x="11" y="508"/>
                </a:lnTo>
                <a:lnTo>
                  <a:pt x="6" y="511"/>
                </a:lnTo>
                <a:lnTo>
                  <a:pt x="2" y="517"/>
                </a:lnTo>
                <a:lnTo>
                  <a:pt x="0" y="523"/>
                </a:lnTo>
                <a:lnTo>
                  <a:pt x="0" y="523"/>
                </a:lnTo>
                <a:lnTo>
                  <a:pt x="2" y="528"/>
                </a:lnTo>
                <a:lnTo>
                  <a:pt x="2" y="532"/>
                </a:lnTo>
                <a:lnTo>
                  <a:pt x="4" y="538"/>
                </a:lnTo>
                <a:lnTo>
                  <a:pt x="8" y="546"/>
                </a:lnTo>
                <a:lnTo>
                  <a:pt x="11" y="551"/>
                </a:lnTo>
                <a:lnTo>
                  <a:pt x="15" y="559"/>
                </a:lnTo>
                <a:lnTo>
                  <a:pt x="19" y="567"/>
                </a:lnTo>
                <a:lnTo>
                  <a:pt x="23" y="574"/>
                </a:lnTo>
                <a:lnTo>
                  <a:pt x="27" y="582"/>
                </a:lnTo>
                <a:lnTo>
                  <a:pt x="32" y="590"/>
                </a:lnTo>
                <a:lnTo>
                  <a:pt x="36" y="597"/>
                </a:lnTo>
                <a:lnTo>
                  <a:pt x="40" y="603"/>
                </a:lnTo>
                <a:lnTo>
                  <a:pt x="44" y="611"/>
                </a:lnTo>
                <a:lnTo>
                  <a:pt x="48" y="616"/>
                </a:lnTo>
                <a:lnTo>
                  <a:pt x="51" y="622"/>
                </a:lnTo>
                <a:lnTo>
                  <a:pt x="53" y="626"/>
                </a:lnTo>
                <a:lnTo>
                  <a:pt x="53" y="626"/>
                </a:lnTo>
                <a:lnTo>
                  <a:pt x="55" y="630"/>
                </a:lnTo>
                <a:lnTo>
                  <a:pt x="57" y="633"/>
                </a:lnTo>
                <a:lnTo>
                  <a:pt x="57" y="637"/>
                </a:lnTo>
                <a:lnTo>
                  <a:pt x="59" y="641"/>
                </a:lnTo>
                <a:lnTo>
                  <a:pt x="59" y="645"/>
                </a:lnTo>
                <a:lnTo>
                  <a:pt x="61" y="649"/>
                </a:lnTo>
                <a:lnTo>
                  <a:pt x="63" y="652"/>
                </a:lnTo>
                <a:lnTo>
                  <a:pt x="67" y="656"/>
                </a:lnTo>
                <a:lnTo>
                  <a:pt x="67" y="656"/>
                </a:lnTo>
                <a:lnTo>
                  <a:pt x="69" y="656"/>
                </a:lnTo>
                <a:lnTo>
                  <a:pt x="70" y="656"/>
                </a:lnTo>
                <a:lnTo>
                  <a:pt x="74" y="656"/>
                </a:lnTo>
                <a:lnTo>
                  <a:pt x="76" y="656"/>
                </a:lnTo>
                <a:lnTo>
                  <a:pt x="78" y="654"/>
                </a:lnTo>
                <a:lnTo>
                  <a:pt x="82" y="654"/>
                </a:lnTo>
                <a:lnTo>
                  <a:pt x="84" y="652"/>
                </a:lnTo>
                <a:lnTo>
                  <a:pt x="86" y="652"/>
                </a:lnTo>
                <a:lnTo>
                  <a:pt x="86" y="652"/>
                </a:lnTo>
                <a:lnTo>
                  <a:pt x="95" y="654"/>
                </a:lnTo>
                <a:lnTo>
                  <a:pt x="103" y="656"/>
                </a:lnTo>
                <a:lnTo>
                  <a:pt x="111" y="660"/>
                </a:lnTo>
                <a:lnTo>
                  <a:pt x="118" y="664"/>
                </a:lnTo>
                <a:lnTo>
                  <a:pt x="124" y="668"/>
                </a:lnTo>
                <a:lnTo>
                  <a:pt x="131" y="672"/>
                </a:lnTo>
                <a:lnTo>
                  <a:pt x="139" y="675"/>
                </a:lnTo>
                <a:lnTo>
                  <a:pt x="149" y="677"/>
                </a:lnTo>
                <a:lnTo>
                  <a:pt x="149" y="677"/>
                </a:lnTo>
                <a:lnTo>
                  <a:pt x="149" y="683"/>
                </a:lnTo>
                <a:lnTo>
                  <a:pt x="151" y="687"/>
                </a:lnTo>
                <a:lnTo>
                  <a:pt x="152" y="693"/>
                </a:lnTo>
                <a:lnTo>
                  <a:pt x="154" y="696"/>
                </a:lnTo>
                <a:lnTo>
                  <a:pt x="156" y="702"/>
                </a:lnTo>
                <a:lnTo>
                  <a:pt x="160" y="706"/>
                </a:lnTo>
                <a:lnTo>
                  <a:pt x="162" y="710"/>
                </a:lnTo>
                <a:lnTo>
                  <a:pt x="166" y="712"/>
                </a:lnTo>
                <a:lnTo>
                  <a:pt x="170" y="715"/>
                </a:lnTo>
                <a:lnTo>
                  <a:pt x="172" y="719"/>
                </a:lnTo>
                <a:lnTo>
                  <a:pt x="175" y="723"/>
                </a:lnTo>
                <a:lnTo>
                  <a:pt x="179" y="729"/>
                </a:lnTo>
                <a:lnTo>
                  <a:pt x="181" y="733"/>
                </a:lnTo>
                <a:lnTo>
                  <a:pt x="183" y="736"/>
                </a:lnTo>
                <a:lnTo>
                  <a:pt x="185" y="742"/>
                </a:lnTo>
                <a:lnTo>
                  <a:pt x="187" y="748"/>
                </a:lnTo>
                <a:lnTo>
                  <a:pt x="187" y="748"/>
                </a:lnTo>
                <a:lnTo>
                  <a:pt x="194" y="748"/>
                </a:lnTo>
                <a:lnTo>
                  <a:pt x="204" y="748"/>
                </a:lnTo>
                <a:lnTo>
                  <a:pt x="212" y="750"/>
                </a:lnTo>
                <a:lnTo>
                  <a:pt x="219" y="750"/>
                </a:lnTo>
                <a:lnTo>
                  <a:pt x="227" y="752"/>
                </a:lnTo>
                <a:lnTo>
                  <a:pt x="233" y="754"/>
                </a:lnTo>
                <a:lnTo>
                  <a:pt x="240" y="756"/>
                </a:lnTo>
                <a:lnTo>
                  <a:pt x="246" y="757"/>
                </a:lnTo>
                <a:lnTo>
                  <a:pt x="252" y="759"/>
                </a:lnTo>
                <a:lnTo>
                  <a:pt x="257" y="761"/>
                </a:lnTo>
                <a:lnTo>
                  <a:pt x="263" y="763"/>
                </a:lnTo>
                <a:lnTo>
                  <a:pt x="271" y="767"/>
                </a:lnTo>
                <a:lnTo>
                  <a:pt x="276" y="769"/>
                </a:lnTo>
                <a:lnTo>
                  <a:pt x="282" y="773"/>
                </a:lnTo>
                <a:lnTo>
                  <a:pt x="290" y="775"/>
                </a:lnTo>
                <a:lnTo>
                  <a:pt x="296" y="776"/>
                </a:lnTo>
                <a:lnTo>
                  <a:pt x="296" y="776"/>
                </a:lnTo>
                <a:lnTo>
                  <a:pt x="303" y="780"/>
                </a:lnTo>
                <a:lnTo>
                  <a:pt x="309" y="786"/>
                </a:lnTo>
                <a:lnTo>
                  <a:pt x="315" y="792"/>
                </a:lnTo>
                <a:lnTo>
                  <a:pt x="320" y="797"/>
                </a:lnTo>
                <a:lnTo>
                  <a:pt x="324" y="803"/>
                </a:lnTo>
                <a:lnTo>
                  <a:pt x="332" y="809"/>
                </a:lnTo>
                <a:lnTo>
                  <a:pt x="338" y="811"/>
                </a:lnTo>
                <a:lnTo>
                  <a:pt x="345" y="813"/>
                </a:lnTo>
                <a:lnTo>
                  <a:pt x="345" y="813"/>
                </a:lnTo>
                <a:lnTo>
                  <a:pt x="355" y="813"/>
                </a:lnTo>
                <a:lnTo>
                  <a:pt x="362" y="809"/>
                </a:lnTo>
                <a:lnTo>
                  <a:pt x="372" y="807"/>
                </a:lnTo>
                <a:lnTo>
                  <a:pt x="381" y="803"/>
                </a:lnTo>
                <a:lnTo>
                  <a:pt x="391" y="799"/>
                </a:lnTo>
                <a:lnTo>
                  <a:pt x="399" y="794"/>
                </a:lnTo>
                <a:lnTo>
                  <a:pt x="406" y="790"/>
                </a:lnTo>
                <a:lnTo>
                  <a:pt x="410" y="786"/>
                </a:lnTo>
                <a:lnTo>
                  <a:pt x="484" y="744"/>
                </a:lnTo>
                <a:lnTo>
                  <a:pt x="1091" y="1051"/>
                </a:lnTo>
                <a:lnTo>
                  <a:pt x="1091" y="1051"/>
                </a:lnTo>
                <a:lnTo>
                  <a:pt x="1089" y="1015"/>
                </a:lnTo>
                <a:lnTo>
                  <a:pt x="1163" y="1015"/>
                </a:lnTo>
                <a:lnTo>
                  <a:pt x="1154" y="857"/>
                </a:lnTo>
                <a:lnTo>
                  <a:pt x="1125" y="280"/>
                </a:lnTo>
                <a:lnTo>
                  <a:pt x="1125" y="280"/>
                </a:lnTo>
                <a:lnTo>
                  <a:pt x="1123" y="275"/>
                </a:lnTo>
                <a:lnTo>
                  <a:pt x="1122" y="269"/>
                </a:lnTo>
                <a:lnTo>
                  <a:pt x="1120" y="263"/>
                </a:lnTo>
                <a:lnTo>
                  <a:pt x="1116" y="256"/>
                </a:lnTo>
                <a:lnTo>
                  <a:pt x="1112" y="248"/>
                </a:lnTo>
                <a:lnTo>
                  <a:pt x="1110" y="239"/>
                </a:lnTo>
                <a:lnTo>
                  <a:pt x="1108" y="231"/>
                </a:lnTo>
                <a:lnTo>
                  <a:pt x="1106" y="221"/>
                </a:lnTo>
                <a:lnTo>
                  <a:pt x="1106" y="221"/>
                </a:lnTo>
                <a:lnTo>
                  <a:pt x="1108" y="216"/>
                </a:lnTo>
                <a:lnTo>
                  <a:pt x="1110" y="210"/>
                </a:lnTo>
                <a:lnTo>
                  <a:pt x="1112" y="204"/>
                </a:lnTo>
                <a:lnTo>
                  <a:pt x="1116" y="200"/>
                </a:lnTo>
                <a:lnTo>
                  <a:pt x="1120" y="197"/>
                </a:lnTo>
                <a:lnTo>
                  <a:pt x="1122" y="191"/>
                </a:lnTo>
                <a:lnTo>
                  <a:pt x="1123" y="185"/>
                </a:lnTo>
                <a:lnTo>
                  <a:pt x="1125" y="177"/>
                </a:lnTo>
                <a:lnTo>
                  <a:pt x="1125" y="177"/>
                </a:lnTo>
                <a:lnTo>
                  <a:pt x="1123" y="172"/>
                </a:lnTo>
                <a:lnTo>
                  <a:pt x="1122" y="166"/>
                </a:lnTo>
                <a:lnTo>
                  <a:pt x="1120" y="160"/>
                </a:lnTo>
                <a:lnTo>
                  <a:pt x="1116" y="156"/>
                </a:lnTo>
                <a:lnTo>
                  <a:pt x="1112" y="153"/>
                </a:lnTo>
                <a:lnTo>
                  <a:pt x="1110" y="147"/>
                </a:lnTo>
                <a:lnTo>
                  <a:pt x="1108" y="141"/>
                </a:lnTo>
                <a:lnTo>
                  <a:pt x="1106" y="135"/>
                </a:lnTo>
                <a:lnTo>
                  <a:pt x="1106" y="135"/>
                </a:lnTo>
                <a:lnTo>
                  <a:pt x="1108" y="130"/>
                </a:lnTo>
                <a:lnTo>
                  <a:pt x="1108" y="124"/>
                </a:lnTo>
                <a:lnTo>
                  <a:pt x="1110" y="120"/>
                </a:lnTo>
                <a:lnTo>
                  <a:pt x="1112" y="116"/>
                </a:lnTo>
                <a:lnTo>
                  <a:pt x="1116" y="115"/>
                </a:lnTo>
                <a:lnTo>
                  <a:pt x="1120" y="113"/>
                </a:lnTo>
                <a:lnTo>
                  <a:pt x="1125" y="111"/>
                </a:lnTo>
                <a:lnTo>
                  <a:pt x="1131" y="111"/>
                </a:lnTo>
                <a:lnTo>
                  <a:pt x="1125" y="109"/>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199" name="Freeform 52">
            <a:extLst>
              <a:ext uri="{FF2B5EF4-FFF2-40B4-BE49-F238E27FC236}">
                <a16:creationId xmlns:a16="http://schemas.microsoft.com/office/drawing/2014/main" xmlns="" id="{04E1F554-CA3E-4B7C-9820-3A9059625454}"/>
              </a:ext>
            </a:extLst>
          </p:cNvPr>
          <p:cNvSpPr>
            <a:spLocks/>
          </p:cNvSpPr>
          <p:nvPr/>
        </p:nvSpPr>
        <p:spPr bwMode="auto">
          <a:xfrm>
            <a:off x="2123352" y="4145573"/>
            <a:ext cx="41031" cy="61546"/>
          </a:xfrm>
          <a:custGeom>
            <a:avLst/>
            <a:gdLst/>
            <a:ahLst/>
            <a:cxnLst>
              <a:cxn ang="0">
                <a:pos x="0" y="88"/>
              </a:cxn>
              <a:cxn ang="0">
                <a:pos x="8" y="86"/>
              </a:cxn>
              <a:cxn ang="0">
                <a:pos x="12" y="81"/>
              </a:cxn>
              <a:cxn ang="0">
                <a:pos x="15" y="75"/>
              </a:cxn>
              <a:cxn ang="0">
                <a:pos x="15" y="65"/>
              </a:cxn>
              <a:cxn ang="0">
                <a:pos x="15" y="56"/>
              </a:cxn>
              <a:cxn ang="0">
                <a:pos x="15" y="46"/>
              </a:cxn>
              <a:cxn ang="0">
                <a:pos x="15" y="37"/>
              </a:cxn>
              <a:cxn ang="0">
                <a:pos x="17" y="29"/>
              </a:cxn>
              <a:cxn ang="0">
                <a:pos x="21" y="23"/>
              </a:cxn>
              <a:cxn ang="0">
                <a:pos x="25" y="20"/>
              </a:cxn>
              <a:cxn ang="0">
                <a:pos x="29" y="16"/>
              </a:cxn>
              <a:cxn ang="0">
                <a:pos x="34" y="14"/>
              </a:cxn>
              <a:cxn ang="0">
                <a:pos x="38" y="10"/>
              </a:cxn>
              <a:cxn ang="0">
                <a:pos x="44" y="8"/>
              </a:cxn>
              <a:cxn ang="0">
                <a:pos x="48" y="4"/>
              </a:cxn>
              <a:cxn ang="0">
                <a:pos x="52" y="0"/>
              </a:cxn>
              <a:cxn ang="0">
                <a:pos x="0" y="88"/>
              </a:cxn>
            </a:cxnLst>
            <a:rect l="0" t="0" r="r" b="b"/>
            <a:pathLst>
              <a:path w="52" h="88">
                <a:moveTo>
                  <a:pt x="0" y="88"/>
                </a:moveTo>
                <a:lnTo>
                  <a:pt x="8" y="86"/>
                </a:lnTo>
                <a:lnTo>
                  <a:pt x="12" y="81"/>
                </a:lnTo>
                <a:lnTo>
                  <a:pt x="15" y="75"/>
                </a:lnTo>
                <a:lnTo>
                  <a:pt x="15" y="65"/>
                </a:lnTo>
                <a:lnTo>
                  <a:pt x="15" y="56"/>
                </a:lnTo>
                <a:lnTo>
                  <a:pt x="15" y="46"/>
                </a:lnTo>
                <a:lnTo>
                  <a:pt x="15" y="37"/>
                </a:lnTo>
                <a:lnTo>
                  <a:pt x="17" y="29"/>
                </a:lnTo>
                <a:lnTo>
                  <a:pt x="21" y="23"/>
                </a:lnTo>
                <a:lnTo>
                  <a:pt x="25" y="20"/>
                </a:lnTo>
                <a:lnTo>
                  <a:pt x="29" y="16"/>
                </a:lnTo>
                <a:lnTo>
                  <a:pt x="34" y="14"/>
                </a:lnTo>
                <a:lnTo>
                  <a:pt x="38" y="10"/>
                </a:lnTo>
                <a:lnTo>
                  <a:pt x="44" y="8"/>
                </a:lnTo>
                <a:lnTo>
                  <a:pt x="48" y="4"/>
                </a:lnTo>
                <a:lnTo>
                  <a:pt x="52" y="0"/>
                </a:lnTo>
                <a:lnTo>
                  <a:pt x="0" y="88"/>
                </a:lnTo>
                <a:close/>
              </a:path>
            </a:pathLst>
          </a:custGeom>
          <a:solidFill>
            <a:srgbClr val="FFFFFF">
              <a:lumMod val="95000"/>
            </a:srgbClr>
          </a:solidFill>
          <a:ln w="19050" cmpd="sng">
            <a:solidFill>
              <a:srgbClr val="FFFFFF"/>
            </a:solidFill>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0" name="Freeform 53">
            <a:extLst>
              <a:ext uri="{FF2B5EF4-FFF2-40B4-BE49-F238E27FC236}">
                <a16:creationId xmlns:a16="http://schemas.microsoft.com/office/drawing/2014/main" xmlns="" id="{DA77AC09-9FE3-4986-9C36-09EC6B716979}"/>
              </a:ext>
            </a:extLst>
          </p:cNvPr>
          <p:cNvSpPr>
            <a:spLocks/>
          </p:cNvSpPr>
          <p:nvPr/>
        </p:nvSpPr>
        <p:spPr bwMode="auto">
          <a:xfrm>
            <a:off x="2123352" y="4145573"/>
            <a:ext cx="41031" cy="61546"/>
          </a:xfrm>
          <a:custGeom>
            <a:avLst/>
            <a:gdLst/>
            <a:ahLst/>
            <a:cxnLst>
              <a:cxn ang="0">
                <a:pos x="0" y="88"/>
              </a:cxn>
              <a:cxn ang="0">
                <a:pos x="0" y="88"/>
              </a:cxn>
              <a:cxn ang="0">
                <a:pos x="8" y="86"/>
              </a:cxn>
              <a:cxn ang="0">
                <a:pos x="12" y="81"/>
              </a:cxn>
              <a:cxn ang="0">
                <a:pos x="15" y="75"/>
              </a:cxn>
              <a:cxn ang="0">
                <a:pos x="15" y="65"/>
              </a:cxn>
              <a:cxn ang="0">
                <a:pos x="15" y="56"/>
              </a:cxn>
              <a:cxn ang="0">
                <a:pos x="15" y="46"/>
              </a:cxn>
              <a:cxn ang="0">
                <a:pos x="15" y="37"/>
              </a:cxn>
              <a:cxn ang="0">
                <a:pos x="17" y="29"/>
              </a:cxn>
              <a:cxn ang="0">
                <a:pos x="17" y="29"/>
              </a:cxn>
              <a:cxn ang="0">
                <a:pos x="21" y="23"/>
              </a:cxn>
              <a:cxn ang="0">
                <a:pos x="25" y="20"/>
              </a:cxn>
              <a:cxn ang="0">
                <a:pos x="29" y="16"/>
              </a:cxn>
              <a:cxn ang="0">
                <a:pos x="34" y="14"/>
              </a:cxn>
              <a:cxn ang="0">
                <a:pos x="38" y="10"/>
              </a:cxn>
              <a:cxn ang="0">
                <a:pos x="44" y="8"/>
              </a:cxn>
              <a:cxn ang="0">
                <a:pos x="48" y="4"/>
              </a:cxn>
              <a:cxn ang="0">
                <a:pos x="52" y="0"/>
              </a:cxn>
            </a:cxnLst>
            <a:rect l="0" t="0" r="r" b="b"/>
            <a:pathLst>
              <a:path w="52" h="88">
                <a:moveTo>
                  <a:pt x="0" y="88"/>
                </a:moveTo>
                <a:lnTo>
                  <a:pt x="0" y="88"/>
                </a:lnTo>
                <a:lnTo>
                  <a:pt x="8" y="86"/>
                </a:lnTo>
                <a:lnTo>
                  <a:pt x="12" y="81"/>
                </a:lnTo>
                <a:lnTo>
                  <a:pt x="15" y="75"/>
                </a:lnTo>
                <a:lnTo>
                  <a:pt x="15" y="65"/>
                </a:lnTo>
                <a:lnTo>
                  <a:pt x="15" y="56"/>
                </a:lnTo>
                <a:lnTo>
                  <a:pt x="15" y="46"/>
                </a:lnTo>
                <a:lnTo>
                  <a:pt x="15" y="37"/>
                </a:lnTo>
                <a:lnTo>
                  <a:pt x="17" y="29"/>
                </a:lnTo>
                <a:lnTo>
                  <a:pt x="17" y="29"/>
                </a:lnTo>
                <a:lnTo>
                  <a:pt x="21" y="23"/>
                </a:lnTo>
                <a:lnTo>
                  <a:pt x="25" y="20"/>
                </a:lnTo>
                <a:lnTo>
                  <a:pt x="29" y="16"/>
                </a:lnTo>
                <a:lnTo>
                  <a:pt x="34" y="14"/>
                </a:lnTo>
                <a:lnTo>
                  <a:pt x="38" y="10"/>
                </a:lnTo>
                <a:lnTo>
                  <a:pt x="44" y="8"/>
                </a:lnTo>
                <a:lnTo>
                  <a:pt x="48" y="4"/>
                </a:lnTo>
                <a:lnTo>
                  <a:pt x="52" y="0"/>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1" name="Freeform 54">
            <a:extLst>
              <a:ext uri="{FF2B5EF4-FFF2-40B4-BE49-F238E27FC236}">
                <a16:creationId xmlns:a16="http://schemas.microsoft.com/office/drawing/2014/main" xmlns="" id="{F813D991-2C80-46D3-A286-8AC949188B3D}"/>
              </a:ext>
            </a:extLst>
          </p:cNvPr>
          <p:cNvSpPr>
            <a:spLocks/>
          </p:cNvSpPr>
          <p:nvPr/>
        </p:nvSpPr>
        <p:spPr bwMode="auto">
          <a:xfrm>
            <a:off x="2121888" y="2080845"/>
            <a:ext cx="1465" cy="7327"/>
          </a:xfrm>
          <a:custGeom>
            <a:avLst/>
            <a:gdLst/>
            <a:ahLst/>
            <a:cxnLst>
              <a:cxn ang="0">
                <a:pos x="0" y="0"/>
              </a:cxn>
              <a:cxn ang="0">
                <a:pos x="0" y="1"/>
              </a:cxn>
              <a:cxn ang="0">
                <a:pos x="0" y="3"/>
              </a:cxn>
              <a:cxn ang="0">
                <a:pos x="0" y="5"/>
              </a:cxn>
              <a:cxn ang="0">
                <a:pos x="0" y="9"/>
              </a:cxn>
              <a:cxn ang="0">
                <a:pos x="0" y="0"/>
              </a:cxn>
            </a:cxnLst>
            <a:rect l="0" t="0" r="r" b="b"/>
            <a:pathLst>
              <a:path h="9">
                <a:moveTo>
                  <a:pt x="0" y="0"/>
                </a:moveTo>
                <a:lnTo>
                  <a:pt x="0" y="1"/>
                </a:lnTo>
                <a:lnTo>
                  <a:pt x="0" y="3"/>
                </a:lnTo>
                <a:lnTo>
                  <a:pt x="0" y="5"/>
                </a:lnTo>
                <a:lnTo>
                  <a:pt x="0" y="9"/>
                </a:lnTo>
                <a:lnTo>
                  <a:pt x="0" y="0"/>
                </a:lnTo>
                <a:close/>
              </a:path>
            </a:pathLst>
          </a:custGeom>
          <a:solidFill>
            <a:srgbClr val="FFFFFF">
              <a:lumMod val="95000"/>
            </a:srgbClr>
          </a:solidFill>
          <a:ln w="19050" cmpd="sng">
            <a:solidFill>
              <a:srgbClr val="FFFFFF"/>
            </a:solidFill>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2" name="Freeform 55">
            <a:extLst>
              <a:ext uri="{FF2B5EF4-FFF2-40B4-BE49-F238E27FC236}">
                <a16:creationId xmlns:a16="http://schemas.microsoft.com/office/drawing/2014/main" xmlns="" id="{86D93AAA-EA5D-49CB-BDBD-4BEB61C2E412}"/>
              </a:ext>
            </a:extLst>
          </p:cNvPr>
          <p:cNvSpPr>
            <a:spLocks/>
          </p:cNvSpPr>
          <p:nvPr/>
        </p:nvSpPr>
        <p:spPr bwMode="auto">
          <a:xfrm>
            <a:off x="2121888" y="2080845"/>
            <a:ext cx="1465" cy="7327"/>
          </a:xfrm>
          <a:custGeom>
            <a:avLst/>
            <a:gdLst/>
            <a:ahLst/>
            <a:cxnLst>
              <a:cxn ang="0">
                <a:pos x="0" y="0"/>
              </a:cxn>
              <a:cxn ang="0">
                <a:pos x="0" y="0"/>
              </a:cxn>
              <a:cxn ang="0">
                <a:pos x="0" y="1"/>
              </a:cxn>
              <a:cxn ang="0">
                <a:pos x="0" y="3"/>
              </a:cxn>
              <a:cxn ang="0">
                <a:pos x="0" y="5"/>
              </a:cxn>
              <a:cxn ang="0">
                <a:pos x="0" y="9"/>
              </a:cxn>
            </a:cxnLst>
            <a:rect l="0" t="0" r="r" b="b"/>
            <a:pathLst>
              <a:path h="9">
                <a:moveTo>
                  <a:pt x="0" y="0"/>
                </a:moveTo>
                <a:lnTo>
                  <a:pt x="0" y="0"/>
                </a:lnTo>
                <a:lnTo>
                  <a:pt x="0" y="1"/>
                </a:lnTo>
                <a:lnTo>
                  <a:pt x="0" y="3"/>
                </a:lnTo>
                <a:lnTo>
                  <a:pt x="0" y="5"/>
                </a:lnTo>
                <a:lnTo>
                  <a:pt x="0" y="9"/>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3" name="Freeform 56">
            <a:extLst>
              <a:ext uri="{FF2B5EF4-FFF2-40B4-BE49-F238E27FC236}">
                <a16:creationId xmlns:a16="http://schemas.microsoft.com/office/drawing/2014/main" xmlns="" id="{DE18D1C3-355B-45CA-8F1B-CD4F7022DCE0}"/>
              </a:ext>
            </a:extLst>
          </p:cNvPr>
          <p:cNvSpPr>
            <a:spLocks/>
          </p:cNvSpPr>
          <p:nvPr/>
        </p:nvSpPr>
        <p:spPr bwMode="auto">
          <a:xfrm>
            <a:off x="3159379" y="3641481"/>
            <a:ext cx="332642" cy="325315"/>
          </a:xfrm>
          <a:custGeom>
            <a:avLst/>
            <a:gdLst/>
            <a:ahLst/>
            <a:cxnLst>
              <a:cxn ang="0">
                <a:pos x="96" y="82"/>
              </a:cxn>
              <a:cxn ang="0">
                <a:pos x="94" y="107"/>
              </a:cxn>
              <a:cxn ang="0">
                <a:pos x="96" y="118"/>
              </a:cxn>
              <a:cxn ang="0">
                <a:pos x="98" y="130"/>
              </a:cxn>
              <a:cxn ang="0">
                <a:pos x="92" y="143"/>
              </a:cxn>
              <a:cxn ang="0">
                <a:pos x="92" y="160"/>
              </a:cxn>
              <a:cxn ang="0">
                <a:pos x="121" y="174"/>
              </a:cxn>
              <a:cxn ang="0">
                <a:pos x="123" y="195"/>
              </a:cxn>
              <a:cxn ang="0">
                <a:pos x="100" y="216"/>
              </a:cxn>
              <a:cxn ang="0">
                <a:pos x="75" y="240"/>
              </a:cxn>
              <a:cxn ang="0">
                <a:pos x="40" y="275"/>
              </a:cxn>
              <a:cxn ang="0">
                <a:pos x="31" y="284"/>
              </a:cxn>
              <a:cxn ang="0">
                <a:pos x="25" y="296"/>
              </a:cxn>
              <a:cxn ang="0">
                <a:pos x="19" y="340"/>
              </a:cxn>
              <a:cxn ang="0">
                <a:pos x="8" y="385"/>
              </a:cxn>
              <a:cxn ang="0">
                <a:pos x="2" y="437"/>
              </a:cxn>
              <a:cxn ang="0">
                <a:pos x="0" y="456"/>
              </a:cxn>
              <a:cxn ang="0">
                <a:pos x="2" y="471"/>
              </a:cxn>
              <a:cxn ang="0">
                <a:pos x="12" y="467"/>
              </a:cxn>
              <a:cxn ang="0">
                <a:pos x="21" y="465"/>
              </a:cxn>
              <a:cxn ang="0">
                <a:pos x="33" y="471"/>
              </a:cxn>
              <a:cxn ang="0">
                <a:pos x="60" y="456"/>
              </a:cxn>
              <a:cxn ang="0">
                <a:pos x="77" y="446"/>
              </a:cxn>
              <a:cxn ang="0">
                <a:pos x="189" y="435"/>
              </a:cxn>
              <a:cxn ang="0">
                <a:pos x="184" y="427"/>
              </a:cxn>
              <a:cxn ang="0">
                <a:pos x="180" y="418"/>
              </a:cxn>
              <a:cxn ang="0">
                <a:pos x="187" y="403"/>
              </a:cxn>
              <a:cxn ang="0">
                <a:pos x="195" y="397"/>
              </a:cxn>
              <a:cxn ang="0">
                <a:pos x="199" y="380"/>
              </a:cxn>
              <a:cxn ang="0">
                <a:pos x="206" y="368"/>
              </a:cxn>
              <a:cxn ang="0">
                <a:pos x="237" y="357"/>
              </a:cxn>
              <a:cxn ang="0">
                <a:pos x="245" y="355"/>
              </a:cxn>
              <a:cxn ang="0">
                <a:pos x="252" y="351"/>
              </a:cxn>
              <a:cxn ang="0">
                <a:pos x="266" y="343"/>
              </a:cxn>
              <a:cxn ang="0">
                <a:pos x="277" y="349"/>
              </a:cxn>
              <a:cxn ang="0">
                <a:pos x="287" y="343"/>
              </a:cxn>
              <a:cxn ang="0">
                <a:pos x="292" y="336"/>
              </a:cxn>
              <a:cxn ang="0">
                <a:pos x="302" y="343"/>
              </a:cxn>
              <a:cxn ang="0">
                <a:pos x="317" y="330"/>
              </a:cxn>
              <a:cxn ang="0">
                <a:pos x="327" y="322"/>
              </a:cxn>
              <a:cxn ang="0">
                <a:pos x="334" y="328"/>
              </a:cxn>
              <a:cxn ang="0">
                <a:pos x="351" y="357"/>
              </a:cxn>
              <a:cxn ang="0">
                <a:pos x="359" y="355"/>
              </a:cxn>
              <a:cxn ang="0">
                <a:pos x="363" y="336"/>
              </a:cxn>
              <a:cxn ang="0">
                <a:pos x="378" y="303"/>
              </a:cxn>
              <a:cxn ang="0">
                <a:pos x="409" y="265"/>
              </a:cxn>
              <a:cxn ang="0">
                <a:pos x="435" y="223"/>
              </a:cxn>
              <a:cxn ang="0">
                <a:pos x="439" y="176"/>
              </a:cxn>
              <a:cxn ang="0">
                <a:pos x="422" y="111"/>
              </a:cxn>
              <a:cxn ang="0">
                <a:pos x="390" y="52"/>
              </a:cxn>
              <a:cxn ang="0">
                <a:pos x="361" y="0"/>
              </a:cxn>
              <a:cxn ang="0">
                <a:pos x="329" y="29"/>
              </a:cxn>
              <a:cxn ang="0">
                <a:pos x="304" y="42"/>
              </a:cxn>
              <a:cxn ang="0">
                <a:pos x="285" y="42"/>
              </a:cxn>
              <a:cxn ang="0">
                <a:pos x="273" y="42"/>
              </a:cxn>
              <a:cxn ang="0">
                <a:pos x="254" y="48"/>
              </a:cxn>
              <a:cxn ang="0">
                <a:pos x="233" y="53"/>
              </a:cxn>
              <a:cxn ang="0">
                <a:pos x="210" y="57"/>
              </a:cxn>
              <a:cxn ang="0">
                <a:pos x="189" y="52"/>
              </a:cxn>
              <a:cxn ang="0">
                <a:pos x="163" y="46"/>
              </a:cxn>
              <a:cxn ang="0">
                <a:pos x="134" y="52"/>
              </a:cxn>
              <a:cxn ang="0">
                <a:pos x="113" y="63"/>
              </a:cxn>
              <a:cxn ang="0">
                <a:pos x="96" y="69"/>
              </a:cxn>
            </a:cxnLst>
            <a:rect l="0" t="0" r="r" b="b"/>
            <a:pathLst>
              <a:path w="441" h="471">
                <a:moveTo>
                  <a:pt x="94" y="69"/>
                </a:moveTo>
                <a:lnTo>
                  <a:pt x="94" y="69"/>
                </a:lnTo>
                <a:lnTo>
                  <a:pt x="96" y="74"/>
                </a:lnTo>
                <a:lnTo>
                  <a:pt x="96" y="78"/>
                </a:lnTo>
                <a:lnTo>
                  <a:pt x="96" y="82"/>
                </a:lnTo>
                <a:lnTo>
                  <a:pt x="96" y="86"/>
                </a:lnTo>
                <a:lnTo>
                  <a:pt x="96" y="92"/>
                </a:lnTo>
                <a:lnTo>
                  <a:pt x="94" y="95"/>
                </a:lnTo>
                <a:lnTo>
                  <a:pt x="94" y="101"/>
                </a:lnTo>
                <a:lnTo>
                  <a:pt x="94" y="107"/>
                </a:lnTo>
                <a:lnTo>
                  <a:pt x="94" y="107"/>
                </a:lnTo>
                <a:lnTo>
                  <a:pt x="94" y="111"/>
                </a:lnTo>
                <a:lnTo>
                  <a:pt x="94" y="114"/>
                </a:lnTo>
                <a:lnTo>
                  <a:pt x="94" y="116"/>
                </a:lnTo>
                <a:lnTo>
                  <a:pt x="96" y="118"/>
                </a:lnTo>
                <a:lnTo>
                  <a:pt x="96" y="120"/>
                </a:lnTo>
                <a:lnTo>
                  <a:pt x="98" y="122"/>
                </a:lnTo>
                <a:lnTo>
                  <a:pt x="98" y="126"/>
                </a:lnTo>
                <a:lnTo>
                  <a:pt x="98" y="130"/>
                </a:lnTo>
                <a:lnTo>
                  <a:pt x="98" y="130"/>
                </a:lnTo>
                <a:lnTo>
                  <a:pt x="98" y="134"/>
                </a:lnTo>
                <a:lnTo>
                  <a:pt x="96" y="135"/>
                </a:lnTo>
                <a:lnTo>
                  <a:pt x="96" y="137"/>
                </a:lnTo>
                <a:lnTo>
                  <a:pt x="94" y="139"/>
                </a:lnTo>
                <a:lnTo>
                  <a:pt x="92" y="143"/>
                </a:lnTo>
                <a:lnTo>
                  <a:pt x="90" y="145"/>
                </a:lnTo>
                <a:lnTo>
                  <a:pt x="90" y="149"/>
                </a:lnTo>
                <a:lnTo>
                  <a:pt x="90" y="155"/>
                </a:lnTo>
                <a:lnTo>
                  <a:pt x="90" y="155"/>
                </a:lnTo>
                <a:lnTo>
                  <a:pt x="92" y="160"/>
                </a:lnTo>
                <a:lnTo>
                  <a:pt x="96" y="164"/>
                </a:lnTo>
                <a:lnTo>
                  <a:pt x="102" y="166"/>
                </a:lnTo>
                <a:lnTo>
                  <a:pt x="107" y="168"/>
                </a:lnTo>
                <a:lnTo>
                  <a:pt x="115" y="170"/>
                </a:lnTo>
                <a:lnTo>
                  <a:pt x="121" y="174"/>
                </a:lnTo>
                <a:lnTo>
                  <a:pt x="124" y="177"/>
                </a:lnTo>
                <a:lnTo>
                  <a:pt x="124" y="183"/>
                </a:lnTo>
                <a:lnTo>
                  <a:pt x="124" y="183"/>
                </a:lnTo>
                <a:lnTo>
                  <a:pt x="124" y="189"/>
                </a:lnTo>
                <a:lnTo>
                  <a:pt x="123" y="195"/>
                </a:lnTo>
                <a:lnTo>
                  <a:pt x="119" y="198"/>
                </a:lnTo>
                <a:lnTo>
                  <a:pt x="115" y="204"/>
                </a:lnTo>
                <a:lnTo>
                  <a:pt x="111" y="208"/>
                </a:lnTo>
                <a:lnTo>
                  <a:pt x="105" y="212"/>
                </a:lnTo>
                <a:lnTo>
                  <a:pt x="100" y="216"/>
                </a:lnTo>
                <a:lnTo>
                  <a:pt x="96" y="219"/>
                </a:lnTo>
                <a:lnTo>
                  <a:pt x="96" y="219"/>
                </a:lnTo>
                <a:lnTo>
                  <a:pt x="88" y="227"/>
                </a:lnTo>
                <a:lnTo>
                  <a:pt x="82" y="233"/>
                </a:lnTo>
                <a:lnTo>
                  <a:pt x="75" y="240"/>
                </a:lnTo>
                <a:lnTo>
                  <a:pt x="69" y="248"/>
                </a:lnTo>
                <a:lnTo>
                  <a:pt x="61" y="254"/>
                </a:lnTo>
                <a:lnTo>
                  <a:pt x="56" y="261"/>
                </a:lnTo>
                <a:lnTo>
                  <a:pt x="48" y="269"/>
                </a:lnTo>
                <a:lnTo>
                  <a:pt x="40" y="275"/>
                </a:lnTo>
                <a:lnTo>
                  <a:pt x="40" y="275"/>
                </a:lnTo>
                <a:lnTo>
                  <a:pt x="39" y="277"/>
                </a:lnTo>
                <a:lnTo>
                  <a:pt x="37" y="280"/>
                </a:lnTo>
                <a:lnTo>
                  <a:pt x="33" y="282"/>
                </a:lnTo>
                <a:lnTo>
                  <a:pt x="31" y="284"/>
                </a:lnTo>
                <a:lnTo>
                  <a:pt x="29" y="286"/>
                </a:lnTo>
                <a:lnTo>
                  <a:pt x="27" y="290"/>
                </a:lnTo>
                <a:lnTo>
                  <a:pt x="25" y="294"/>
                </a:lnTo>
                <a:lnTo>
                  <a:pt x="25" y="296"/>
                </a:lnTo>
                <a:lnTo>
                  <a:pt x="25" y="296"/>
                </a:lnTo>
                <a:lnTo>
                  <a:pt x="25" y="305"/>
                </a:lnTo>
                <a:lnTo>
                  <a:pt x="23" y="313"/>
                </a:lnTo>
                <a:lnTo>
                  <a:pt x="23" y="322"/>
                </a:lnTo>
                <a:lnTo>
                  <a:pt x="21" y="330"/>
                </a:lnTo>
                <a:lnTo>
                  <a:pt x="19" y="340"/>
                </a:lnTo>
                <a:lnTo>
                  <a:pt x="18" y="347"/>
                </a:lnTo>
                <a:lnTo>
                  <a:pt x="16" y="357"/>
                </a:lnTo>
                <a:lnTo>
                  <a:pt x="14" y="366"/>
                </a:lnTo>
                <a:lnTo>
                  <a:pt x="10" y="376"/>
                </a:lnTo>
                <a:lnTo>
                  <a:pt x="8" y="385"/>
                </a:lnTo>
                <a:lnTo>
                  <a:pt x="6" y="395"/>
                </a:lnTo>
                <a:lnTo>
                  <a:pt x="4" y="404"/>
                </a:lnTo>
                <a:lnTo>
                  <a:pt x="2" y="414"/>
                </a:lnTo>
                <a:lnTo>
                  <a:pt x="2" y="425"/>
                </a:lnTo>
                <a:lnTo>
                  <a:pt x="2" y="437"/>
                </a:lnTo>
                <a:lnTo>
                  <a:pt x="0" y="448"/>
                </a:lnTo>
                <a:lnTo>
                  <a:pt x="0" y="448"/>
                </a:lnTo>
                <a:lnTo>
                  <a:pt x="0" y="450"/>
                </a:lnTo>
                <a:lnTo>
                  <a:pt x="0" y="454"/>
                </a:lnTo>
                <a:lnTo>
                  <a:pt x="0" y="456"/>
                </a:lnTo>
                <a:lnTo>
                  <a:pt x="0" y="460"/>
                </a:lnTo>
                <a:lnTo>
                  <a:pt x="2" y="462"/>
                </a:lnTo>
                <a:lnTo>
                  <a:pt x="2" y="465"/>
                </a:lnTo>
                <a:lnTo>
                  <a:pt x="2" y="467"/>
                </a:lnTo>
                <a:lnTo>
                  <a:pt x="2" y="471"/>
                </a:lnTo>
                <a:lnTo>
                  <a:pt x="2" y="471"/>
                </a:lnTo>
                <a:lnTo>
                  <a:pt x="4" y="469"/>
                </a:lnTo>
                <a:lnTo>
                  <a:pt x="8" y="469"/>
                </a:lnTo>
                <a:lnTo>
                  <a:pt x="10" y="467"/>
                </a:lnTo>
                <a:lnTo>
                  <a:pt x="12" y="467"/>
                </a:lnTo>
                <a:lnTo>
                  <a:pt x="14" y="465"/>
                </a:lnTo>
                <a:lnTo>
                  <a:pt x="16" y="465"/>
                </a:lnTo>
                <a:lnTo>
                  <a:pt x="19" y="465"/>
                </a:lnTo>
                <a:lnTo>
                  <a:pt x="21" y="465"/>
                </a:lnTo>
                <a:lnTo>
                  <a:pt x="21" y="465"/>
                </a:lnTo>
                <a:lnTo>
                  <a:pt x="25" y="465"/>
                </a:lnTo>
                <a:lnTo>
                  <a:pt x="29" y="469"/>
                </a:lnTo>
                <a:lnTo>
                  <a:pt x="31" y="471"/>
                </a:lnTo>
                <a:lnTo>
                  <a:pt x="33" y="471"/>
                </a:lnTo>
                <a:lnTo>
                  <a:pt x="33" y="471"/>
                </a:lnTo>
                <a:lnTo>
                  <a:pt x="40" y="471"/>
                </a:lnTo>
                <a:lnTo>
                  <a:pt x="46" y="467"/>
                </a:lnTo>
                <a:lnTo>
                  <a:pt x="50" y="465"/>
                </a:lnTo>
                <a:lnTo>
                  <a:pt x="56" y="462"/>
                </a:lnTo>
                <a:lnTo>
                  <a:pt x="60" y="456"/>
                </a:lnTo>
                <a:lnTo>
                  <a:pt x="63" y="454"/>
                </a:lnTo>
                <a:lnTo>
                  <a:pt x="69" y="450"/>
                </a:lnTo>
                <a:lnTo>
                  <a:pt x="75" y="448"/>
                </a:lnTo>
                <a:lnTo>
                  <a:pt x="77" y="446"/>
                </a:lnTo>
                <a:lnTo>
                  <a:pt x="77" y="446"/>
                </a:lnTo>
                <a:lnTo>
                  <a:pt x="77" y="443"/>
                </a:lnTo>
                <a:lnTo>
                  <a:pt x="79" y="441"/>
                </a:lnTo>
                <a:lnTo>
                  <a:pt x="81" y="439"/>
                </a:lnTo>
                <a:lnTo>
                  <a:pt x="84" y="435"/>
                </a:lnTo>
                <a:lnTo>
                  <a:pt x="189" y="435"/>
                </a:lnTo>
                <a:lnTo>
                  <a:pt x="189" y="435"/>
                </a:lnTo>
                <a:lnTo>
                  <a:pt x="187" y="433"/>
                </a:lnTo>
                <a:lnTo>
                  <a:pt x="187" y="431"/>
                </a:lnTo>
                <a:lnTo>
                  <a:pt x="185" y="429"/>
                </a:lnTo>
                <a:lnTo>
                  <a:pt x="184" y="427"/>
                </a:lnTo>
                <a:lnTo>
                  <a:pt x="182" y="425"/>
                </a:lnTo>
                <a:lnTo>
                  <a:pt x="182" y="424"/>
                </a:lnTo>
                <a:lnTo>
                  <a:pt x="180" y="420"/>
                </a:lnTo>
                <a:lnTo>
                  <a:pt x="180" y="418"/>
                </a:lnTo>
                <a:lnTo>
                  <a:pt x="180" y="418"/>
                </a:lnTo>
                <a:lnTo>
                  <a:pt x="182" y="414"/>
                </a:lnTo>
                <a:lnTo>
                  <a:pt x="182" y="410"/>
                </a:lnTo>
                <a:lnTo>
                  <a:pt x="184" y="408"/>
                </a:lnTo>
                <a:lnTo>
                  <a:pt x="185" y="404"/>
                </a:lnTo>
                <a:lnTo>
                  <a:pt x="187" y="403"/>
                </a:lnTo>
                <a:lnTo>
                  <a:pt x="189" y="403"/>
                </a:lnTo>
                <a:lnTo>
                  <a:pt x="191" y="401"/>
                </a:lnTo>
                <a:lnTo>
                  <a:pt x="193" y="399"/>
                </a:lnTo>
                <a:lnTo>
                  <a:pt x="193" y="399"/>
                </a:lnTo>
                <a:lnTo>
                  <a:pt x="195" y="397"/>
                </a:lnTo>
                <a:lnTo>
                  <a:pt x="197" y="393"/>
                </a:lnTo>
                <a:lnTo>
                  <a:pt x="197" y="391"/>
                </a:lnTo>
                <a:lnTo>
                  <a:pt x="199" y="387"/>
                </a:lnTo>
                <a:lnTo>
                  <a:pt x="199" y="383"/>
                </a:lnTo>
                <a:lnTo>
                  <a:pt x="199" y="380"/>
                </a:lnTo>
                <a:lnTo>
                  <a:pt x="201" y="378"/>
                </a:lnTo>
                <a:lnTo>
                  <a:pt x="201" y="374"/>
                </a:lnTo>
                <a:lnTo>
                  <a:pt x="201" y="374"/>
                </a:lnTo>
                <a:lnTo>
                  <a:pt x="203" y="370"/>
                </a:lnTo>
                <a:lnTo>
                  <a:pt x="206" y="368"/>
                </a:lnTo>
                <a:lnTo>
                  <a:pt x="212" y="366"/>
                </a:lnTo>
                <a:lnTo>
                  <a:pt x="220" y="362"/>
                </a:lnTo>
                <a:lnTo>
                  <a:pt x="227" y="361"/>
                </a:lnTo>
                <a:lnTo>
                  <a:pt x="233" y="359"/>
                </a:lnTo>
                <a:lnTo>
                  <a:pt x="237" y="357"/>
                </a:lnTo>
                <a:lnTo>
                  <a:pt x="239" y="355"/>
                </a:lnTo>
                <a:lnTo>
                  <a:pt x="239" y="355"/>
                </a:lnTo>
                <a:lnTo>
                  <a:pt x="241" y="357"/>
                </a:lnTo>
                <a:lnTo>
                  <a:pt x="243" y="357"/>
                </a:lnTo>
                <a:lnTo>
                  <a:pt x="245" y="355"/>
                </a:lnTo>
                <a:lnTo>
                  <a:pt x="246" y="355"/>
                </a:lnTo>
                <a:lnTo>
                  <a:pt x="246" y="355"/>
                </a:lnTo>
                <a:lnTo>
                  <a:pt x="248" y="355"/>
                </a:lnTo>
                <a:lnTo>
                  <a:pt x="250" y="355"/>
                </a:lnTo>
                <a:lnTo>
                  <a:pt x="252" y="351"/>
                </a:lnTo>
                <a:lnTo>
                  <a:pt x="254" y="349"/>
                </a:lnTo>
                <a:lnTo>
                  <a:pt x="256" y="347"/>
                </a:lnTo>
                <a:lnTo>
                  <a:pt x="260" y="345"/>
                </a:lnTo>
                <a:lnTo>
                  <a:pt x="262" y="345"/>
                </a:lnTo>
                <a:lnTo>
                  <a:pt x="266" y="343"/>
                </a:lnTo>
                <a:lnTo>
                  <a:pt x="266" y="343"/>
                </a:lnTo>
                <a:lnTo>
                  <a:pt x="267" y="345"/>
                </a:lnTo>
                <a:lnTo>
                  <a:pt x="271" y="345"/>
                </a:lnTo>
                <a:lnTo>
                  <a:pt x="273" y="347"/>
                </a:lnTo>
                <a:lnTo>
                  <a:pt x="277" y="349"/>
                </a:lnTo>
                <a:lnTo>
                  <a:pt x="277" y="349"/>
                </a:lnTo>
                <a:lnTo>
                  <a:pt x="279" y="347"/>
                </a:lnTo>
                <a:lnTo>
                  <a:pt x="283" y="347"/>
                </a:lnTo>
                <a:lnTo>
                  <a:pt x="285" y="345"/>
                </a:lnTo>
                <a:lnTo>
                  <a:pt x="287" y="343"/>
                </a:lnTo>
                <a:lnTo>
                  <a:pt x="288" y="341"/>
                </a:lnTo>
                <a:lnTo>
                  <a:pt x="288" y="340"/>
                </a:lnTo>
                <a:lnTo>
                  <a:pt x="290" y="338"/>
                </a:lnTo>
                <a:lnTo>
                  <a:pt x="292" y="336"/>
                </a:lnTo>
                <a:lnTo>
                  <a:pt x="292" y="336"/>
                </a:lnTo>
                <a:lnTo>
                  <a:pt x="294" y="338"/>
                </a:lnTo>
                <a:lnTo>
                  <a:pt x="296" y="341"/>
                </a:lnTo>
                <a:lnTo>
                  <a:pt x="300" y="343"/>
                </a:lnTo>
                <a:lnTo>
                  <a:pt x="302" y="343"/>
                </a:lnTo>
                <a:lnTo>
                  <a:pt x="302" y="343"/>
                </a:lnTo>
                <a:lnTo>
                  <a:pt x="308" y="343"/>
                </a:lnTo>
                <a:lnTo>
                  <a:pt x="311" y="341"/>
                </a:lnTo>
                <a:lnTo>
                  <a:pt x="313" y="338"/>
                </a:lnTo>
                <a:lnTo>
                  <a:pt x="315" y="334"/>
                </a:lnTo>
                <a:lnTo>
                  <a:pt x="317" y="330"/>
                </a:lnTo>
                <a:lnTo>
                  <a:pt x="319" y="326"/>
                </a:lnTo>
                <a:lnTo>
                  <a:pt x="321" y="322"/>
                </a:lnTo>
                <a:lnTo>
                  <a:pt x="323" y="322"/>
                </a:lnTo>
                <a:lnTo>
                  <a:pt x="323" y="322"/>
                </a:lnTo>
                <a:lnTo>
                  <a:pt x="327" y="322"/>
                </a:lnTo>
                <a:lnTo>
                  <a:pt x="329" y="322"/>
                </a:lnTo>
                <a:lnTo>
                  <a:pt x="332" y="322"/>
                </a:lnTo>
                <a:lnTo>
                  <a:pt x="334" y="322"/>
                </a:lnTo>
                <a:lnTo>
                  <a:pt x="334" y="322"/>
                </a:lnTo>
                <a:lnTo>
                  <a:pt x="334" y="328"/>
                </a:lnTo>
                <a:lnTo>
                  <a:pt x="336" y="336"/>
                </a:lnTo>
                <a:lnTo>
                  <a:pt x="340" y="341"/>
                </a:lnTo>
                <a:lnTo>
                  <a:pt x="344" y="347"/>
                </a:lnTo>
                <a:lnTo>
                  <a:pt x="348" y="353"/>
                </a:lnTo>
                <a:lnTo>
                  <a:pt x="351" y="357"/>
                </a:lnTo>
                <a:lnTo>
                  <a:pt x="355" y="361"/>
                </a:lnTo>
                <a:lnTo>
                  <a:pt x="359" y="362"/>
                </a:lnTo>
                <a:lnTo>
                  <a:pt x="359" y="362"/>
                </a:lnTo>
                <a:lnTo>
                  <a:pt x="359" y="359"/>
                </a:lnTo>
                <a:lnTo>
                  <a:pt x="359" y="355"/>
                </a:lnTo>
                <a:lnTo>
                  <a:pt x="361" y="351"/>
                </a:lnTo>
                <a:lnTo>
                  <a:pt x="361" y="347"/>
                </a:lnTo>
                <a:lnTo>
                  <a:pt x="361" y="345"/>
                </a:lnTo>
                <a:lnTo>
                  <a:pt x="361" y="341"/>
                </a:lnTo>
                <a:lnTo>
                  <a:pt x="363" y="336"/>
                </a:lnTo>
                <a:lnTo>
                  <a:pt x="363" y="332"/>
                </a:lnTo>
                <a:lnTo>
                  <a:pt x="363" y="332"/>
                </a:lnTo>
                <a:lnTo>
                  <a:pt x="367" y="322"/>
                </a:lnTo>
                <a:lnTo>
                  <a:pt x="372" y="313"/>
                </a:lnTo>
                <a:lnTo>
                  <a:pt x="378" y="303"/>
                </a:lnTo>
                <a:lnTo>
                  <a:pt x="384" y="296"/>
                </a:lnTo>
                <a:lnTo>
                  <a:pt x="390" y="288"/>
                </a:lnTo>
                <a:lnTo>
                  <a:pt x="395" y="280"/>
                </a:lnTo>
                <a:lnTo>
                  <a:pt x="403" y="273"/>
                </a:lnTo>
                <a:lnTo>
                  <a:pt x="409" y="265"/>
                </a:lnTo>
                <a:lnTo>
                  <a:pt x="414" y="258"/>
                </a:lnTo>
                <a:lnTo>
                  <a:pt x="420" y="250"/>
                </a:lnTo>
                <a:lnTo>
                  <a:pt x="426" y="240"/>
                </a:lnTo>
                <a:lnTo>
                  <a:pt x="432" y="233"/>
                </a:lnTo>
                <a:lnTo>
                  <a:pt x="435" y="223"/>
                </a:lnTo>
                <a:lnTo>
                  <a:pt x="437" y="214"/>
                </a:lnTo>
                <a:lnTo>
                  <a:pt x="439" y="202"/>
                </a:lnTo>
                <a:lnTo>
                  <a:pt x="441" y="191"/>
                </a:lnTo>
                <a:lnTo>
                  <a:pt x="441" y="191"/>
                </a:lnTo>
                <a:lnTo>
                  <a:pt x="439" y="176"/>
                </a:lnTo>
                <a:lnTo>
                  <a:pt x="437" y="162"/>
                </a:lnTo>
                <a:lnTo>
                  <a:pt x="435" y="149"/>
                </a:lnTo>
                <a:lnTo>
                  <a:pt x="432" y="135"/>
                </a:lnTo>
                <a:lnTo>
                  <a:pt x="428" y="124"/>
                </a:lnTo>
                <a:lnTo>
                  <a:pt x="422" y="111"/>
                </a:lnTo>
                <a:lnTo>
                  <a:pt x="416" y="99"/>
                </a:lnTo>
                <a:lnTo>
                  <a:pt x="411" y="86"/>
                </a:lnTo>
                <a:lnTo>
                  <a:pt x="403" y="74"/>
                </a:lnTo>
                <a:lnTo>
                  <a:pt x="397" y="63"/>
                </a:lnTo>
                <a:lnTo>
                  <a:pt x="390" y="52"/>
                </a:lnTo>
                <a:lnTo>
                  <a:pt x="384" y="42"/>
                </a:lnTo>
                <a:lnTo>
                  <a:pt x="376" y="31"/>
                </a:lnTo>
                <a:lnTo>
                  <a:pt x="370" y="21"/>
                </a:lnTo>
                <a:lnTo>
                  <a:pt x="367" y="10"/>
                </a:lnTo>
                <a:lnTo>
                  <a:pt x="361" y="0"/>
                </a:lnTo>
                <a:lnTo>
                  <a:pt x="361" y="0"/>
                </a:lnTo>
                <a:lnTo>
                  <a:pt x="353" y="8"/>
                </a:lnTo>
                <a:lnTo>
                  <a:pt x="346" y="15"/>
                </a:lnTo>
                <a:lnTo>
                  <a:pt x="338" y="21"/>
                </a:lnTo>
                <a:lnTo>
                  <a:pt x="329" y="29"/>
                </a:lnTo>
                <a:lnTo>
                  <a:pt x="323" y="34"/>
                </a:lnTo>
                <a:lnTo>
                  <a:pt x="315" y="38"/>
                </a:lnTo>
                <a:lnTo>
                  <a:pt x="309" y="42"/>
                </a:lnTo>
                <a:lnTo>
                  <a:pt x="304" y="42"/>
                </a:lnTo>
                <a:lnTo>
                  <a:pt x="304" y="42"/>
                </a:lnTo>
                <a:lnTo>
                  <a:pt x="300" y="42"/>
                </a:lnTo>
                <a:lnTo>
                  <a:pt x="296" y="42"/>
                </a:lnTo>
                <a:lnTo>
                  <a:pt x="292" y="42"/>
                </a:lnTo>
                <a:lnTo>
                  <a:pt x="288" y="42"/>
                </a:lnTo>
                <a:lnTo>
                  <a:pt x="285" y="42"/>
                </a:lnTo>
                <a:lnTo>
                  <a:pt x="283" y="42"/>
                </a:lnTo>
                <a:lnTo>
                  <a:pt x="279" y="42"/>
                </a:lnTo>
                <a:lnTo>
                  <a:pt x="277" y="42"/>
                </a:lnTo>
                <a:lnTo>
                  <a:pt x="277" y="42"/>
                </a:lnTo>
                <a:lnTo>
                  <a:pt x="273" y="42"/>
                </a:lnTo>
                <a:lnTo>
                  <a:pt x="271" y="44"/>
                </a:lnTo>
                <a:lnTo>
                  <a:pt x="267" y="44"/>
                </a:lnTo>
                <a:lnTo>
                  <a:pt x="264" y="46"/>
                </a:lnTo>
                <a:lnTo>
                  <a:pt x="258" y="46"/>
                </a:lnTo>
                <a:lnTo>
                  <a:pt x="254" y="48"/>
                </a:lnTo>
                <a:lnTo>
                  <a:pt x="250" y="50"/>
                </a:lnTo>
                <a:lnTo>
                  <a:pt x="246" y="50"/>
                </a:lnTo>
                <a:lnTo>
                  <a:pt x="243" y="52"/>
                </a:lnTo>
                <a:lnTo>
                  <a:pt x="237" y="53"/>
                </a:lnTo>
                <a:lnTo>
                  <a:pt x="233" y="53"/>
                </a:lnTo>
                <a:lnTo>
                  <a:pt x="229" y="55"/>
                </a:lnTo>
                <a:lnTo>
                  <a:pt x="224" y="57"/>
                </a:lnTo>
                <a:lnTo>
                  <a:pt x="220" y="57"/>
                </a:lnTo>
                <a:lnTo>
                  <a:pt x="214" y="57"/>
                </a:lnTo>
                <a:lnTo>
                  <a:pt x="210" y="57"/>
                </a:lnTo>
                <a:lnTo>
                  <a:pt x="210" y="57"/>
                </a:lnTo>
                <a:lnTo>
                  <a:pt x="205" y="57"/>
                </a:lnTo>
                <a:lnTo>
                  <a:pt x="199" y="55"/>
                </a:lnTo>
                <a:lnTo>
                  <a:pt x="195" y="53"/>
                </a:lnTo>
                <a:lnTo>
                  <a:pt x="189" y="52"/>
                </a:lnTo>
                <a:lnTo>
                  <a:pt x="184" y="50"/>
                </a:lnTo>
                <a:lnTo>
                  <a:pt x="178" y="48"/>
                </a:lnTo>
                <a:lnTo>
                  <a:pt x="170" y="46"/>
                </a:lnTo>
                <a:lnTo>
                  <a:pt x="163" y="46"/>
                </a:lnTo>
                <a:lnTo>
                  <a:pt x="163" y="46"/>
                </a:lnTo>
                <a:lnTo>
                  <a:pt x="155" y="46"/>
                </a:lnTo>
                <a:lnTo>
                  <a:pt x="149" y="48"/>
                </a:lnTo>
                <a:lnTo>
                  <a:pt x="143" y="48"/>
                </a:lnTo>
                <a:lnTo>
                  <a:pt x="138" y="50"/>
                </a:lnTo>
                <a:lnTo>
                  <a:pt x="134" y="52"/>
                </a:lnTo>
                <a:lnTo>
                  <a:pt x="128" y="53"/>
                </a:lnTo>
                <a:lnTo>
                  <a:pt x="124" y="55"/>
                </a:lnTo>
                <a:lnTo>
                  <a:pt x="121" y="57"/>
                </a:lnTo>
                <a:lnTo>
                  <a:pt x="117" y="61"/>
                </a:lnTo>
                <a:lnTo>
                  <a:pt x="113" y="63"/>
                </a:lnTo>
                <a:lnTo>
                  <a:pt x="109" y="65"/>
                </a:lnTo>
                <a:lnTo>
                  <a:pt x="107" y="67"/>
                </a:lnTo>
                <a:lnTo>
                  <a:pt x="103" y="67"/>
                </a:lnTo>
                <a:lnTo>
                  <a:pt x="100" y="69"/>
                </a:lnTo>
                <a:lnTo>
                  <a:pt x="96" y="69"/>
                </a:lnTo>
                <a:lnTo>
                  <a:pt x="92" y="71"/>
                </a:lnTo>
                <a:lnTo>
                  <a:pt x="94" y="69"/>
                </a:lnTo>
              </a:path>
            </a:pathLst>
          </a:custGeom>
          <a:solidFill>
            <a:srgbClr val="009640"/>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4" name="Freeform 57">
            <a:extLst>
              <a:ext uri="{FF2B5EF4-FFF2-40B4-BE49-F238E27FC236}">
                <a16:creationId xmlns:a16="http://schemas.microsoft.com/office/drawing/2014/main" xmlns="" id="{502AE8FC-BD2F-42AE-8771-124C600EA293}"/>
              </a:ext>
            </a:extLst>
          </p:cNvPr>
          <p:cNvSpPr>
            <a:spLocks/>
          </p:cNvSpPr>
          <p:nvPr/>
        </p:nvSpPr>
        <p:spPr bwMode="auto">
          <a:xfrm>
            <a:off x="2258167" y="5109796"/>
            <a:ext cx="24912" cy="49823"/>
          </a:xfrm>
          <a:custGeom>
            <a:avLst/>
            <a:gdLst/>
            <a:ahLst/>
            <a:cxnLst>
              <a:cxn ang="0">
                <a:pos x="0" y="0"/>
              </a:cxn>
              <a:cxn ang="0">
                <a:pos x="0" y="0"/>
              </a:cxn>
              <a:cxn ang="0">
                <a:pos x="1" y="0"/>
              </a:cxn>
              <a:cxn ang="0">
                <a:pos x="3" y="2"/>
              </a:cxn>
              <a:cxn ang="0">
                <a:pos x="7" y="4"/>
              </a:cxn>
              <a:cxn ang="0">
                <a:pos x="11" y="8"/>
              </a:cxn>
              <a:cxn ang="0">
                <a:pos x="15" y="11"/>
              </a:cxn>
              <a:cxn ang="0">
                <a:pos x="21" y="15"/>
              </a:cxn>
              <a:cxn ang="0">
                <a:pos x="24" y="21"/>
              </a:cxn>
              <a:cxn ang="0">
                <a:pos x="28" y="27"/>
              </a:cxn>
              <a:cxn ang="0">
                <a:pos x="32" y="32"/>
              </a:cxn>
              <a:cxn ang="0">
                <a:pos x="34" y="38"/>
              </a:cxn>
              <a:cxn ang="0">
                <a:pos x="34" y="46"/>
              </a:cxn>
              <a:cxn ang="0">
                <a:pos x="34" y="52"/>
              </a:cxn>
              <a:cxn ang="0">
                <a:pos x="30" y="57"/>
              </a:cxn>
              <a:cxn ang="0">
                <a:pos x="24" y="63"/>
              </a:cxn>
              <a:cxn ang="0">
                <a:pos x="17" y="69"/>
              </a:cxn>
              <a:cxn ang="0">
                <a:pos x="5" y="74"/>
              </a:cxn>
              <a:cxn ang="0">
                <a:pos x="0" y="0"/>
              </a:cxn>
            </a:cxnLst>
            <a:rect l="0" t="0" r="r" b="b"/>
            <a:pathLst>
              <a:path w="34" h="74">
                <a:moveTo>
                  <a:pt x="0" y="0"/>
                </a:moveTo>
                <a:lnTo>
                  <a:pt x="0" y="0"/>
                </a:lnTo>
                <a:lnTo>
                  <a:pt x="1" y="0"/>
                </a:lnTo>
                <a:lnTo>
                  <a:pt x="3" y="2"/>
                </a:lnTo>
                <a:lnTo>
                  <a:pt x="7" y="4"/>
                </a:lnTo>
                <a:lnTo>
                  <a:pt x="11" y="8"/>
                </a:lnTo>
                <a:lnTo>
                  <a:pt x="15" y="11"/>
                </a:lnTo>
                <a:lnTo>
                  <a:pt x="21" y="15"/>
                </a:lnTo>
                <a:lnTo>
                  <a:pt x="24" y="21"/>
                </a:lnTo>
                <a:lnTo>
                  <a:pt x="28" y="27"/>
                </a:lnTo>
                <a:lnTo>
                  <a:pt x="32" y="32"/>
                </a:lnTo>
                <a:lnTo>
                  <a:pt x="34" y="38"/>
                </a:lnTo>
                <a:lnTo>
                  <a:pt x="34" y="46"/>
                </a:lnTo>
                <a:lnTo>
                  <a:pt x="34" y="52"/>
                </a:lnTo>
                <a:lnTo>
                  <a:pt x="30" y="57"/>
                </a:lnTo>
                <a:lnTo>
                  <a:pt x="24" y="63"/>
                </a:lnTo>
                <a:lnTo>
                  <a:pt x="17" y="69"/>
                </a:lnTo>
                <a:lnTo>
                  <a:pt x="5" y="74"/>
                </a:lnTo>
                <a:lnTo>
                  <a:pt x="0" y="0"/>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5" name="Freeform 58">
            <a:extLst>
              <a:ext uri="{FF2B5EF4-FFF2-40B4-BE49-F238E27FC236}">
                <a16:creationId xmlns:a16="http://schemas.microsoft.com/office/drawing/2014/main" xmlns="" id="{A83FDEBD-C49E-4D9B-8FFC-13A2FAC75D01}"/>
              </a:ext>
            </a:extLst>
          </p:cNvPr>
          <p:cNvSpPr>
            <a:spLocks/>
          </p:cNvSpPr>
          <p:nvPr/>
        </p:nvSpPr>
        <p:spPr bwMode="auto">
          <a:xfrm>
            <a:off x="3541845" y="2867757"/>
            <a:ext cx="388327" cy="303334"/>
          </a:xfrm>
          <a:custGeom>
            <a:avLst/>
            <a:gdLst/>
            <a:ahLst/>
            <a:cxnLst>
              <a:cxn ang="0">
                <a:pos x="74" y="296"/>
              </a:cxn>
              <a:cxn ang="0">
                <a:pos x="86" y="311"/>
              </a:cxn>
              <a:cxn ang="0">
                <a:pos x="99" y="315"/>
              </a:cxn>
              <a:cxn ang="0">
                <a:pos x="116" y="275"/>
              </a:cxn>
              <a:cxn ang="0">
                <a:pos x="135" y="269"/>
              </a:cxn>
              <a:cxn ang="0">
                <a:pos x="172" y="290"/>
              </a:cxn>
              <a:cxn ang="0">
                <a:pos x="193" y="286"/>
              </a:cxn>
              <a:cxn ang="0">
                <a:pos x="208" y="277"/>
              </a:cxn>
              <a:cxn ang="0">
                <a:pos x="217" y="283"/>
              </a:cxn>
              <a:cxn ang="0">
                <a:pos x="221" y="290"/>
              </a:cxn>
              <a:cxn ang="0">
                <a:pos x="248" y="286"/>
              </a:cxn>
              <a:cxn ang="0">
                <a:pos x="269" y="286"/>
              </a:cxn>
              <a:cxn ang="0">
                <a:pos x="301" y="290"/>
              </a:cxn>
              <a:cxn ang="0">
                <a:pos x="332" y="300"/>
              </a:cxn>
              <a:cxn ang="0">
                <a:pos x="359" y="319"/>
              </a:cxn>
              <a:cxn ang="0">
                <a:pos x="366" y="334"/>
              </a:cxn>
              <a:cxn ang="0">
                <a:pos x="374" y="349"/>
              </a:cxn>
              <a:cxn ang="0">
                <a:pos x="406" y="374"/>
              </a:cxn>
              <a:cxn ang="0">
                <a:pos x="441" y="401"/>
              </a:cxn>
              <a:cxn ang="0">
                <a:pos x="469" y="433"/>
              </a:cxn>
              <a:cxn ang="0">
                <a:pos x="490" y="431"/>
              </a:cxn>
              <a:cxn ang="0">
                <a:pos x="515" y="418"/>
              </a:cxn>
              <a:cxn ang="0">
                <a:pos x="490" y="399"/>
              </a:cxn>
              <a:cxn ang="0">
                <a:pos x="469" y="378"/>
              </a:cxn>
              <a:cxn ang="0">
                <a:pos x="462" y="355"/>
              </a:cxn>
              <a:cxn ang="0">
                <a:pos x="446" y="342"/>
              </a:cxn>
              <a:cxn ang="0">
                <a:pos x="412" y="328"/>
              </a:cxn>
              <a:cxn ang="0">
                <a:pos x="389" y="305"/>
              </a:cxn>
              <a:cxn ang="0">
                <a:pos x="362" y="271"/>
              </a:cxn>
              <a:cxn ang="0">
                <a:pos x="341" y="262"/>
              </a:cxn>
              <a:cxn ang="0">
                <a:pos x="320" y="260"/>
              </a:cxn>
              <a:cxn ang="0">
                <a:pos x="299" y="254"/>
              </a:cxn>
              <a:cxn ang="0">
                <a:pos x="282" y="243"/>
              </a:cxn>
              <a:cxn ang="0">
                <a:pos x="271" y="218"/>
              </a:cxn>
              <a:cxn ang="0">
                <a:pos x="252" y="212"/>
              </a:cxn>
              <a:cxn ang="0">
                <a:pos x="227" y="187"/>
              </a:cxn>
              <a:cxn ang="0">
                <a:pos x="204" y="143"/>
              </a:cxn>
              <a:cxn ang="0">
                <a:pos x="194" y="119"/>
              </a:cxn>
              <a:cxn ang="0">
                <a:pos x="185" y="77"/>
              </a:cxn>
              <a:cxn ang="0">
                <a:pos x="168" y="33"/>
              </a:cxn>
              <a:cxn ang="0">
                <a:pos x="143" y="4"/>
              </a:cxn>
              <a:cxn ang="0">
                <a:pos x="126" y="33"/>
              </a:cxn>
              <a:cxn ang="0">
                <a:pos x="80" y="65"/>
              </a:cxn>
              <a:cxn ang="0">
                <a:pos x="34" y="98"/>
              </a:cxn>
              <a:cxn ang="0">
                <a:pos x="25" y="130"/>
              </a:cxn>
              <a:cxn ang="0">
                <a:pos x="25" y="145"/>
              </a:cxn>
              <a:cxn ang="0">
                <a:pos x="23" y="162"/>
              </a:cxn>
              <a:cxn ang="0">
                <a:pos x="15" y="191"/>
              </a:cxn>
              <a:cxn ang="0">
                <a:pos x="4" y="222"/>
              </a:cxn>
              <a:cxn ang="0">
                <a:pos x="0" y="246"/>
              </a:cxn>
              <a:cxn ang="0">
                <a:pos x="6" y="285"/>
              </a:cxn>
            </a:cxnLst>
            <a:rect l="0" t="0" r="r" b="b"/>
            <a:pathLst>
              <a:path w="515" h="441">
                <a:moveTo>
                  <a:pt x="6" y="307"/>
                </a:moveTo>
                <a:lnTo>
                  <a:pt x="38" y="304"/>
                </a:lnTo>
                <a:lnTo>
                  <a:pt x="50" y="311"/>
                </a:lnTo>
                <a:lnTo>
                  <a:pt x="74" y="296"/>
                </a:lnTo>
                <a:lnTo>
                  <a:pt x="74" y="296"/>
                </a:lnTo>
                <a:lnTo>
                  <a:pt x="78" y="298"/>
                </a:lnTo>
                <a:lnTo>
                  <a:pt x="80" y="302"/>
                </a:lnTo>
                <a:lnTo>
                  <a:pt x="82" y="305"/>
                </a:lnTo>
                <a:lnTo>
                  <a:pt x="84" y="307"/>
                </a:lnTo>
                <a:lnTo>
                  <a:pt x="86" y="311"/>
                </a:lnTo>
                <a:lnTo>
                  <a:pt x="88" y="315"/>
                </a:lnTo>
                <a:lnTo>
                  <a:pt x="91" y="317"/>
                </a:lnTo>
                <a:lnTo>
                  <a:pt x="95" y="317"/>
                </a:lnTo>
                <a:lnTo>
                  <a:pt x="95" y="317"/>
                </a:lnTo>
                <a:lnTo>
                  <a:pt x="99" y="315"/>
                </a:lnTo>
                <a:lnTo>
                  <a:pt x="103" y="309"/>
                </a:lnTo>
                <a:lnTo>
                  <a:pt x="107" y="302"/>
                </a:lnTo>
                <a:lnTo>
                  <a:pt x="111" y="294"/>
                </a:lnTo>
                <a:lnTo>
                  <a:pt x="114" y="285"/>
                </a:lnTo>
                <a:lnTo>
                  <a:pt x="116" y="275"/>
                </a:lnTo>
                <a:lnTo>
                  <a:pt x="120" y="267"/>
                </a:lnTo>
                <a:lnTo>
                  <a:pt x="122" y="262"/>
                </a:lnTo>
                <a:lnTo>
                  <a:pt x="122" y="262"/>
                </a:lnTo>
                <a:lnTo>
                  <a:pt x="130" y="265"/>
                </a:lnTo>
                <a:lnTo>
                  <a:pt x="135" y="269"/>
                </a:lnTo>
                <a:lnTo>
                  <a:pt x="143" y="275"/>
                </a:lnTo>
                <a:lnTo>
                  <a:pt x="149" y="279"/>
                </a:lnTo>
                <a:lnTo>
                  <a:pt x="156" y="285"/>
                </a:lnTo>
                <a:lnTo>
                  <a:pt x="162" y="288"/>
                </a:lnTo>
                <a:lnTo>
                  <a:pt x="172" y="290"/>
                </a:lnTo>
                <a:lnTo>
                  <a:pt x="181" y="290"/>
                </a:lnTo>
                <a:lnTo>
                  <a:pt x="181" y="290"/>
                </a:lnTo>
                <a:lnTo>
                  <a:pt x="187" y="290"/>
                </a:lnTo>
                <a:lnTo>
                  <a:pt x="191" y="288"/>
                </a:lnTo>
                <a:lnTo>
                  <a:pt x="193" y="286"/>
                </a:lnTo>
                <a:lnTo>
                  <a:pt x="196" y="283"/>
                </a:lnTo>
                <a:lnTo>
                  <a:pt x="198" y="281"/>
                </a:lnTo>
                <a:lnTo>
                  <a:pt x="200" y="279"/>
                </a:lnTo>
                <a:lnTo>
                  <a:pt x="204" y="277"/>
                </a:lnTo>
                <a:lnTo>
                  <a:pt x="208" y="277"/>
                </a:lnTo>
                <a:lnTo>
                  <a:pt x="208" y="277"/>
                </a:lnTo>
                <a:lnTo>
                  <a:pt x="212" y="277"/>
                </a:lnTo>
                <a:lnTo>
                  <a:pt x="214" y="277"/>
                </a:lnTo>
                <a:lnTo>
                  <a:pt x="215" y="279"/>
                </a:lnTo>
                <a:lnTo>
                  <a:pt x="217" y="283"/>
                </a:lnTo>
                <a:lnTo>
                  <a:pt x="219" y="285"/>
                </a:lnTo>
                <a:lnTo>
                  <a:pt x="219" y="286"/>
                </a:lnTo>
                <a:lnTo>
                  <a:pt x="221" y="288"/>
                </a:lnTo>
                <a:lnTo>
                  <a:pt x="221" y="290"/>
                </a:lnTo>
                <a:lnTo>
                  <a:pt x="221" y="290"/>
                </a:lnTo>
                <a:lnTo>
                  <a:pt x="227" y="290"/>
                </a:lnTo>
                <a:lnTo>
                  <a:pt x="233" y="288"/>
                </a:lnTo>
                <a:lnTo>
                  <a:pt x="236" y="286"/>
                </a:lnTo>
                <a:lnTo>
                  <a:pt x="242" y="286"/>
                </a:lnTo>
                <a:lnTo>
                  <a:pt x="248" y="286"/>
                </a:lnTo>
                <a:lnTo>
                  <a:pt x="252" y="286"/>
                </a:lnTo>
                <a:lnTo>
                  <a:pt x="257" y="286"/>
                </a:lnTo>
                <a:lnTo>
                  <a:pt x="263" y="286"/>
                </a:lnTo>
                <a:lnTo>
                  <a:pt x="263" y="286"/>
                </a:lnTo>
                <a:lnTo>
                  <a:pt x="269" y="286"/>
                </a:lnTo>
                <a:lnTo>
                  <a:pt x="277" y="286"/>
                </a:lnTo>
                <a:lnTo>
                  <a:pt x="282" y="286"/>
                </a:lnTo>
                <a:lnTo>
                  <a:pt x="290" y="288"/>
                </a:lnTo>
                <a:lnTo>
                  <a:pt x="296" y="288"/>
                </a:lnTo>
                <a:lnTo>
                  <a:pt x="301" y="290"/>
                </a:lnTo>
                <a:lnTo>
                  <a:pt x="307" y="290"/>
                </a:lnTo>
                <a:lnTo>
                  <a:pt x="315" y="292"/>
                </a:lnTo>
                <a:lnTo>
                  <a:pt x="320" y="294"/>
                </a:lnTo>
                <a:lnTo>
                  <a:pt x="326" y="298"/>
                </a:lnTo>
                <a:lnTo>
                  <a:pt x="332" y="300"/>
                </a:lnTo>
                <a:lnTo>
                  <a:pt x="336" y="304"/>
                </a:lnTo>
                <a:lnTo>
                  <a:pt x="341" y="305"/>
                </a:lnTo>
                <a:lnTo>
                  <a:pt x="347" y="309"/>
                </a:lnTo>
                <a:lnTo>
                  <a:pt x="353" y="315"/>
                </a:lnTo>
                <a:lnTo>
                  <a:pt x="359" y="319"/>
                </a:lnTo>
                <a:lnTo>
                  <a:pt x="359" y="319"/>
                </a:lnTo>
                <a:lnTo>
                  <a:pt x="360" y="323"/>
                </a:lnTo>
                <a:lnTo>
                  <a:pt x="362" y="326"/>
                </a:lnTo>
                <a:lnTo>
                  <a:pt x="364" y="330"/>
                </a:lnTo>
                <a:lnTo>
                  <a:pt x="366" y="334"/>
                </a:lnTo>
                <a:lnTo>
                  <a:pt x="368" y="338"/>
                </a:lnTo>
                <a:lnTo>
                  <a:pt x="368" y="342"/>
                </a:lnTo>
                <a:lnTo>
                  <a:pt x="370" y="346"/>
                </a:lnTo>
                <a:lnTo>
                  <a:pt x="374" y="349"/>
                </a:lnTo>
                <a:lnTo>
                  <a:pt x="374" y="349"/>
                </a:lnTo>
                <a:lnTo>
                  <a:pt x="380" y="353"/>
                </a:lnTo>
                <a:lnTo>
                  <a:pt x="385" y="359"/>
                </a:lnTo>
                <a:lnTo>
                  <a:pt x="393" y="365"/>
                </a:lnTo>
                <a:lnTo>
                  <a:pt x="399" y="370"/>
                </a:lnTo>
                <a:lnTo>
                  <a:pt x="406" y="374"/>
                </a:lnTo>
                <a:lnTo>
                  <a:pt x="414" y="380"/>
                </a:lnTo>
                <a:lnTo>
                  <a:pt x="420" y="386"/>
                </a:lnTo>
                <a:lnTo>
                  <a:pt x="427" y="389"/>
                </a:lnTo>
                <a:lnTo>
                  <a:pt x="433" y="395"/>
                </a:lnTo>
                <a:lnTo>
                  <a:pt x="441" y="401"/>
                </a:lnTo>
                <a:lnTo>
                  <a:pt x="446" y="407"/>
                </a:lnTo>
                <a:lnTo>
                  <a:pt x="454" y="412"/>
                </a:lnTo>
                <a:lnTo>
                  <a:pt x="460" y="420"/>
                </a:lnTo>
                <a:lnTo>
                  <a:pt x="463" y="426"/>
                </a:lnTo>
                <a:lnTo>
                  <a:pt x="469" y="433"/>
                </a:lnTo>
                <a:lnTo>
                  <a:pt x="473" y="441"/>
                </a:lnTo>
                <a:lnTo>
                  <a:pt x="473" y="441"/>
                </a:lnTo>
                <a:lnTo>
                  <a:pt x="479" y="437"/>
                </a:lnTo>
                <a:lnTo>
                  <a:pt x="484" y="433"/>
                </a:lnTo>
                <a:lnTo>
                  <a:pt x="490" y="431"/>
                </a:lnTo>
                <a:lnTo>
                  <a:pt x="496" y="428"/>
                </a:lnTo>
                <a:lnTo>
                  <a:pt x="500" y="426"/>
                </a:lnTo>
                <a:lnTo>
                  <a:pt x="505" y="424"/>
                </a:lnTo>
                <a:lnTo>
                  <a:pt x="509" y="420"/>
                </a:lnTo>
                <a:lnTo>
                  <a:pt x="515" y="418"/>
                </a:lnTo>
                <a:lnTo>
                  <a:pt x="515" y="418"/>
                </a:lnTo>
                <a:lnTo>
                  <a:pt x="509" y="414"/>
                </a:lnTo>
                <a:lnTo>
                  <a:pt x="504" y="410"/>
                </a:lnTo>
                <a:lnTo>
                  <a:pt x="498" y="405"/>
                </a:lnTo>
                <a:lnTo>
                  <a:pt x="490" y="399"/>
                </a:lnTo>
                <a:lnTo>
                  <a:pt x="483" y="393"/>
                </a:lnTo>
                <a:lnTo>
                  <a:pt x="477" y="389"/>
                </a:lnTo>
                <a:lnTo>
                  <a:pt x="473" y="384"/>
                </a:lnTo>
                <a:lnTo>
                  <a:pt x="469" y="378"/>
                </a:lnTo>
                <a:lnTo>
                  <a:pt x="469" y="378"/>
                </a:lnTo>
                <a:lnTo>
                  <a:pt x="467" y="374"/>
                </a:lnTo>
                <a:lnTo>
                  <a:pt x="467" y="370"/>
                </a:lnTo>
                <a:lnTo>
                  <a:pt x="465" y="365"/>
                </a:lnTo>
                <a:lnTo>
                  <a:pt x="463" y="361"/>
                </a:lnTo>
                <a:lnTo>
                  <a:pt x="462" y="355"/>
                </a:lnTo>
                <a:lnTo>
                  <a:pt x="460" y="351"/>
                </a:lnTo>
                <a:lnTo>
                  <a:pt x="458" y="349"/>
                </a:lnTo>
                <a:lnTo>
                  <a:pt x="456" y="347"/>
                </a:lnTo>
                <a:lnTo>
                  <a:pt x="456" y="347"/>
                </a:lnTo>
                <a:lnTo>
                  <a:pt x="446" y="342"/>
                </a:lnTo>
                <a:lnTo>
                  <a:pt x="439" y="340"/>
                </a:lnTo>
                <a:lnTo>
                  <a:pt x="431" y="336"/>
                </a:lnTo>
                <a:lnTo>
                  <a:pt x="425" y="334"/>
                </a:lnTo>
                <a:lnTo>
                  <a:pt x="418" y="330"/>
                </a:lnTo>
                <a:lnTo>
                  <a:pt x="412" y="328"/>
                </a:lnTo>
                <a:lnTo>
                  <a:pt x="404" y="325"/>
                </a:lnTo>
                <a:lnTo>
                  <a:pt x="399" y="317"/>
                </a:lnTo>
                <a:lnTo>
                  <a:pt x="399" y="317"/>
                </a:lnTo>
                <a:lnTo>
                  <a:pt x="393" y="311"/>
                </a:lnTo>
                <a:lnTo>
                  <a:pt x="389" y="305"/>
                </a:lnTo>
                <a:lnTo>
                  <a:pt x="383" y="298"/>
                </a:lnTo>
                <a:lnTo>
                  <a:pt x="380" y="290"/>
                </a:lnTo>
                <a:lnTo>
                  <a:pt x="374" y="283"/>
                </a:lnTo>
                <a:lnTo>
                  <a:pt x="368" y="277"/>
                </a:lnTo>
                <a:lnTo>
                  <a:pt x="362" y="271"/>
                </a:lnTo>
                <a:lnTo>
                  <a:pt x="355" y="267"/>
                </a:lnTo>
                <a:lnTo>
                  <a:pt x="355" y="267"/>
                </a:lnTo>
                <a:lnTo>
                  <a:pt x="351" y="265"/>
                </a:lnTo>
                <a:lnTo>
                  <a:pt x="345" y="264"/>
                </a:lnTo>
                <a:lnTo>
                  <a:pt x="341" y="262"/>
                </a:lnTo>
                <a:lnTo>
                  <a:pt x="338" y="262"/>
                </a:lnTo>
                <a:lnTo>
                  <a:pt x="334" y="262"/>
                </a:lnTo>
                <a:lnTo>
                  <a:pt x="328" y="260"/>
                </a:lnTo>
                <a:lnTo>
                  <a:pt x="324" y="260"/>
                </a:lnTo>
                <a:lnTo>
                  <a:pt x="320" y="260"/>
                </a:lnTo>
                <a:lnTo>
                  <a:pt x="317" y="258"/>
                </a:lnTo>
                <a:lnTo>
                  <a:pt x="311" y="258"/>
                </a:lnTo>
                <a:lnTo>
                  <a:pt x="307" y="256"/>
                </a:lnTo>
                <a:lnTo>
                  <a:pt x="303" y="256"/>
                </a:lnTo>
                <a:lnTo>
                  <a:pt x="299" y="254"/>
                </a:lnTo>
                <a:lnTo>
                  <a:pt x="296" y="252"/>
                </a:lnTo>
                <a:lnTo>
                  <a:pt x="290" y="248"/>
                </a:lnTo>
                <a:lnTo>
                  <a:pt x="286" y="246"/>
                </a:lnTo>
                <a:lnTo>
                  <a:pt x="286" y="246"/>
                </a:lnTo>
                <a:lnTo>
                  <a:pt x="282" y="243"/>
                </a:lnTo>
                <a:lnTo>
                  <a:pt x="278" y="239"/>
                </a:lnTo>
                <a:lnTo>
                  <a:pt x="277" y="233"/>
                </a:lnTo>
                <a:lnTo>
                  <a:pt x="275" y="227"/>
                </a:lnTo>
                <a:lnTo>
                  <a:pt x="273" y="223"/>
                </a:lnTo>
                <a:lnTo>
                  <a:pt x="271" y="218"/>
                </a:lnTo>
                <a:lnTo>
                  <a:pt x="265" y="214"/>
                </a:lnTo>
                <a:lnTo>
                  <a:pt x="259" y="210"/>
                </a:lnTo>
                <a:lnTo>
                  <a:pt x="259" y="210"/>
                </a:lnTo>
                <a:lnTo>
                  <a:pt x="256" y="212"/>
                </a:lnTo>
                <a:lnTo>
                  <a:pt x="252" y="212"/>
                </a:lnTo>
                <a:lnTo>
                  <a:pt x="248" y="210"/>
                </a:lnTo>
                <a:lnTo>
                  <a:pt x="242" y="206"/>
                </a:lnTo>
                <a:lnTo>
                  <a:pt x="238" y="201"/>
                </a:lnTo>
                <a:lnTo>
                  <a:pt x="233" y="195"/>
                </a:lnTo>
                <a:lnTo>
                  <a:pt x="227" y="187"/>
                </a:lnTo>
                <a:lnTo>
                  <a:pt x="221" y="180"/>
                </a:lnTo>
                <a:lnTo>
                  <a:pt x="217" y="170"/>
                </a:lnTo>
                <a:lnTo>
                  <a:pt x="212" y="162"/>
                </a:lnTo>
                <a:lnTo>
                  <a:pt x="208" y="153"/>
                </a:lnTo>
                <a:lnTo>
                  <a:pt x="204" y="143"/>
                </a:lnTo>
                <a:lnTo>
                  <a:pt x="200" y="136"/>
                </a:lnTo>
                <a:lnTo>
                  <a:pt x="198" y="130"/>
                </a:lnTo>
                <a:lnTo>
                  <a:pt x="196" y="124"/>
                </a:lnTo>
                <a:lnTo>
                  <a:pt x="194" y="119"/>
                </a:lnTo>
                <a:lnTo>
                  <a:pt x="194" y="119"/>
                </a:lnTo>
                <a:lnTo>
                  <a:pt x="194" y="111"/>
                </a:lnTo>
                <a:lnTo>
                  <a:pt x="193" y="103"/>
                </a:lnTo>
                <a:lnTo>
                  <a:pt x="191" y="94"/>
                </a:lnTo>
                <a:lnTo>
                  <a:pt x="189" y="86"/>
                </a:lnTo>
                <a:lnTo>
                  <a:pt x="185" y="77"/>
                </a:lnTo>
                <a:lnTo>
                  <a:pt x="183" y="67"/>
                </a:lnTo>
                <a:lnTo>
                  <a:pt x="179" y="59"/>
                </a:lnTo>
                <a:lnTo>
                  <a:pt x="175" y="50"/>
                </a:lnTo>
                <a:lnTo>
                  <a:pt x="172" y="42"/>
                </a:lnTo>
                <a:lnTo>
                  <a:pt x="168" y="33"/>
                </a:lnTo>
                <a:lnTo>
                  <a:pt x="164" y="25"/>
                </a:lnTo>
                <a:lnTo>
                  <a:pt x="158" y="19"/>
                </a:lnTo>
                <a:lnTo>
                  <a:pt x="153" y="14"/>
                </a:lnTo>
                <a:lnTo>
                  <a:pt x="149" y="8"/>
                </a:lnTo>
                <a:lnTo>
                  <a:pt x="143" y="4"/>
                </a:lnTo>
                <a:lnTo>
                  <a:pt x="135" y="0"/>
                </a:lnTo>
                <a:lnTo>
                  <a:pt x="135" y="0"/>
                </a:lnTo>
                <a:lnTo>
                  <a:pt x="135" y="12"/>
                </a:lnTo>
                <a:lnTo>
                  <a:pt x="132" y="23"/>
                </a:lnTo>
                <a:lnTo>
                  <a:pt x="126" y="33"/>
                </a:lnTo>
                <a:lnTo>
                  <a:pt x="118" y="40"/>
                </a:lnTo>
                <a:lnTo>
                  <a:pt x="111" y="46"/>
                </a:lnTo>
                <a:lnTo>
                  <a:pt x="101" y="54"/>
                </a:lnTo>
                <a:lnTo>
                  <a:pt x="91" y="59"/>
                </a:lnTo>
                <a:lnTo>
                  <a:pt x="80" y="65"/>
                </a:lnTo>
                <a:lnTo>
                  <a:pt x="69" y="71"/>
                </a:lnTo>
                <a:lnTo>
                  <a:pt x="59" y="77"/>
                </a:lnTo>
                <a:lnTo>
                  <a:pt x="50" y="82"/>
                </a:lnTo>
                <a:lnTo>
                  <a:pt x="42" y="90"/>
                </a:lnTo>
                <a:lnTo>
                  <a:pt x="34" y="98"/>
                </a:lnTo>
                <a:lnTo>
                  <a:pt x="29" y="105"/>
                </a:lnTo>
                <a:lnTo>
                  <a:pt x="25" y="117"/>
                </a:lnTo>
                <a:lnTo>
                  <a:pt x="25" y="128"/>
                </a:lnTo>
                <a:lnTo>
                  <a:pt x="25" y="128"/>
                </a:lnTo>
                <a:lnTo>
                  <a:pt x="25" y="130"/>
                </a:lnTo>
                <a:lnTo>
                  <a:pt x="25" y="134"/>
                </a:lnTo>
                <a:lnTo>
                  <a:pt x="25" y="138"/>
                </a:lnTo>
                <a:lnTo>
                  <a:pt x="25" y="140"/>
                </a:lnTo>
                <a:lnTo>
                  <a:pt x="25" y="143"/>
                </a:lnTo>
                <a:lnTo>
                  <a:pt x="25" y="145"/>
                </a:lnTo>
                <a:lnTo>
                  <a:pt x="25" y="149"/>
                </a:lnTo>
                <a:lnTo>
                  <a:pt x="25" y="153"/>
                </a:lnTo>
                <a:lnTo>
                  <a:pt x="25" y="153"/>
                </a:lnTo>
                <a:lnTo>
                  <a:pt x="23" y="157"/>
                </a:lnTo>
                <a:lnTo>
                  <a:pt x="23" y="162"/>
                </a:lnTo>
                <a:lnTo>
                  <a:pt x="23" y="166"/>
                </a:lnTo>
                <a:lnTo>
                  <a:pt x="21" y="172"/>
                </a:lnTo>
                <a:lnTo>
                  <a:pt x="19" y="178"/>
                </a:lnTo>
                <a:lnTo>
                  <a:pt x="17" y="183"/>
                </a:lnTo>
                <a:lnTo>
                  <a:pt x="15" y="191"/>
                </a:lnTo>
                <a:lnTo>
                  <a:pt x="13" y="197"/>
                </a:lnTo>
                <a:lnTo>
                  <a:pt x="9" y="202"/>
                </a:lnTo>
                <a:lnTo>
                  <a:pt x="8" y="208"/>
                </a:lnTo>
                <a:lnTo>
                  <a:pt x="6" y="216"/>
                </a:lnTo>
                <a:lnTo>
                  <a:pt x="4" y="222"/>
                </a:lnTo>
                <a:lnTo>
                  <a:pt x="2" y="227"/>
                </a:lnTo>
                <a:lnTo>
                  <a:pt x="2" y="235"/>
                </a:lnTo>
                <a:lnTo>
                  <a:pt x="0" y="241"/>
                </a:lnTo>
                <a:lnTo>
                  <a:pt x="0" y="246"/>
                </a:lnTo>
                <a:lnTo>
                  <a:pt x="0" y="246"/>
                </a:lnTo>
                <a:lnTo>
                  <a:pt x="0" y="254"/>
                </a:lnTo>
                <a:lnTo>
                  <a:pt x="2" y="262"/>
                </a:lnTo>
                <a:lnTo>
                  <a:pt x="2" y="269"/>
                </a:lnTo>
                <a:lnTo>
                  <a:pt x="4" y="277"/>
                </a:lnTo>
                <a:lnTo>
                  <a:pt x="6" y="285"/>
                </a:lnTo>
                <a:lnTo>
                  <a:pt x="6" y="292"/>
                </a:lnTo>
                <a:lnTo>
                  <a:pt x="8" y="300"/>
                </a:lnTo>
                <a:lnTo>
                  <a:pt x="8" y="307"/>
                </a:lnTo>
                <a:lnTo>
                  <a:pt x="6" y="307"/>
                </a:lnTo>
              </a:path>
            </a:pathLst>
          </a:custGeom>
          <a:solidFill>
            <a:srgbClr val="FFFFFF">
              <a:lumMod val="95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6" name="Freeform 59">
            <a:extLst>
              <a:ext uri="{FF2B5EF4-FFF2-40B4-BE49-F238E27FC236}">
                <a16:creationId xmlns:a16="http://schemas.microsoft.com/office/drawing/2014/main" xmlns="" id="{250521C4-0ACB-475C-905E-5AB1D7E7645D}"/>
              </a:ext>
            </a:extLst>
          </p:cNvPr>
          <p:cNvSpPr>
            <a:spLocks/>
          </p:cNvSpPr>
          <p:nvPr/>
        </p:nvSpPr>
        <p:spPr bwMode="auto">
          <a:xfrm>
            <a:off x="3363068" y="3049465"/>
            <a:ext cx="871904" cy="633046"/>
          </a:xfrm>
          <a:custGeom>
            <a:avLst/>
            <a:gdLst/>
            <a:ahLst/>
            <a:cxnLst>
              <a:cxn ang="0">
                <a:pos x="246" y="55"/>
              </a:cxn>
              <a:cxn ang="0">
                <a:pos x="229" y="108"/>
              </a:cxn>
              <a:cxn ang="0">
                <a:pos x="231" y="154"/>
              </a:cxn>
              <a:cxn ang="0">
                <a:pos x="216" y="181"/>
              </a:cxn>
              <a:cxn ang="0">
                <a:pos x="193" y="185"/>
              </a:cxn>
              <a:cxn ang="0">
                <a:pos x="174" y="217"/>
              </a:cxn>
              <a:cxn ang="0">
                <a:pos x="157" y="257"/>
              </a:cxn>
              <a:cxn ang="0">
                <a:pos x="147" y="309"/>
              </a:cxn>
              <a:cxn ang="0">
                <a:pos x="126" y="337"/>
              </a:cxn>
              <a:cxn ang="0">
                <a:pos x="98" y="362"/>
              </a:cxn>
              <a:cxn ang="0">
                <a:pos x="98" y="383"/>
              </a:cxn>
              <a:cxn ang="0">
                <a:pos x="82" y="429"/>
              </a:cxn>
              <a:cxn ang="0">
                <a:pos x="80" y="475"/>
              </a:cxn>
              <a:cxn ang="0">
                <a:pos x="77" y="511"/>
              </a:cxn>
              <a:cxn ang="0">
                <a:pos x="40" y="530"/>
              </a:cxn>
              <a:cxn ang="0">
                <a:pos x="14" y="547"/>
              </a:cxn>
              <a:cxn ang="0">
                <a:pos x="2" y="562"/>
              </a:cxn>
              <a:cxn ang="0">
                <a:pos x="18" y="581"/>
              </a:cxn>
              <a:cxn ang="0">
                <a:pos x="58" y="591"/>
              </a:cxn>
              <a:cxn ang="0">
                <a:pos x="101" y="629"/>
              </a:cxn>
              <a:cxn ang="0">
                <a:pos x="140" y="673"/>
              </a:cxn>
              <a:cxn ang="0">
                <a:pos x="151" y="702"/>
              </a:cxn>
              <a:cxn ang="0">
                <a:pos x="161" y="738"/>
              </a:cxn>
              <a:cxn ang="0">
                <a:pos x="182" y="761"/>
              </a:cxn>
              <a:cxn ang="0">
                <a:pos x="216" y="768"/>
              </a:cxn>
              <a:cxn ang="0">
                <a:pos x="227" y="814"/>
              </a:cxn>
              <a:cxn ang="0">
                <a:pos x="233" y="828"/>
              </a:cxn>
              <a:cxn ang="0">
                <a:pos x="281" y="849"/>
              </a:cxn>
              <a:cxn ang="0">
                <a:pos x="348" y="873"/>
              </a:cxn>
              <a:cxn ang="0">
                <a:pos x="456" y="906"/>
              </a:cxn>
              <a:cxn ang="0">
                <a:pos x="504" y="919"/>
              </a:cxn>
              <a:cxn ang="0">
                <a:pos x="542" y="904"/>
              </a:cxn>
              <a:cxn ang="0">
                <a:pos x="582" y="860"/>
              </a:cxn>
              <a:cxn ang="0">
                <a:pos x="624" y="852"/>
              </a:cxn>
              <a:cxn ang="0">
                <a:pos x="657" y="873"/>
              </a:cxn>
              <a:cxn ang="0">
                <a:pos x="754" y="850"/>
              </a:cxn>
              <a:cxn ang="0">
                <a:pos x="830" y="799"/>
              </a:cxn>
              <a:cxn ang="0">
                <a:pos x="853" y="454"/>
              </a:cxn>
              <a:cxn ang="0">
                <a:pos x="813" y="425"/>
              </a:cxn>
              <a:cxn ang="0">
                <a:pos x="779" y="379"/>
              </a:cxn>
              <a:cxn ang="0">
                <a:pos x="754" y="347"/>
              </a:cxn>
              <a:cxn ang="0">
                <a:pos x="737" y="322"/>
              </a:cxn>
              <a:cxn ang="0">
                <a:pos x="765" y="284"/>
              </a:cxn>
              <a:cxn ang="0">
                <a:pos x="748" y="276"/>
              </a:cxn>
              <a:cxn ang="0">
                <a:pos x="693" y="299"/>
              </a:cxn>
              <a:cxn ang="0">
                <a:pos x="668" y="265"/>
              </a:cxn>
              <a:cxn ang="0">
                <a:pos x="674" y="215"/>
              </a:cxn>
              <a:cxn ang="0">
                <a:pos x="706" y="171"/>
              </a:cxn>
              <a:cxn ang="0">
                <a:pos x="664" y="127"/>
              </a:cxn>
              <a:cxn ang="0">
                <a:pos x="617" y="91"/>
              </a:cxn>
              <a:cxn ang="0">
                <a:pos x="601" y="68"/>
              </a:cxn>
              <a:cxn ang="0">
                <a:pos x="578" y="43"/>
              </a:cxn>
              <a:cxn ang="0">
                <a:pos x="538" y="28"/>
              </a:cxn>
              <a:cxn ang="0">
                <a:pos x="500" y="24"/>
              </a:cxn>
              <a:cxn ang="0">
                <a:pos x="464" y="28"/>
              </a:cxn>
              <a:cxn ang="0">
                <a:pos x="452" y="17"/>
              </a:cxn>
              <a:cxn ang="0">
                <a:pos x="435" y="19"/>
              </a:cxn>
              <a:cxn ang="0">
                <a:pos x="409" y="28"/>
              </a:cxn>
              <a:cxn ang="0">
                <a:pos x="359" y="0"/>
              </a:cxn>
              <a:cxn ang="0">
                <a:pos x="340" y="47"/>
              </a:cxn>
              <a:cxn ang="0">
                <a:pos x="321" y="45"/>
              </a:cxn>
              <a:cxn ang="0">
                <a:pos x="245" y="45"/>
              </a:cxn>
            </a:cxnLst>
            <a:rect l="0" t="0" r="r" b="b"/>
            <a:pathLst>
              <a:path w="1158" h="919">
                <a:moveTo>
                  <a:pt x="245" y="45"/>
                </a:moveTo>
                <a:lnTo>
                  <a:pt x="245" y="45"/>
                </a:lnTo>
                <a:lnTo>
                  <a:pt x="245" y="47"/>
                </a:lnTo>
                <a:lnTo>
                  <a:pt x="246" y="49"/>
                </a:lnTo>
                <a:lnTo>
                  <a:pt x="246" y="53"/>
                </a:lnTo>
                <a:lnTo>
                  <a:pt x="246" y="55"/>
                </a:lnTo>
                <a:lnTo>
                  <a:pt x="246" y="55"/>
                </a:lnTo>
                <a:lnTo>
                  <a:pt x="245" y="64"/>
                </a:lnTo>
                <a:lnTo>
                  <a:pt x="243" y="74"/>
                </a:lnTo>
                <a:lnTo>
                  <a:pt x="241" y="82"/>
                </a:lnTo>
                <a:lnTo>
                  <a:pt x="237" y="87"/>
                </a:lnTo>
                <a:lnTo>
                  <a:pt x="235" y="95"/>
                </a:lnTo>
                <a:lnTo>
                  <a:pt x="231" y="103"/>
                </a:lnTo>
                <a:lnTo>
                  <a:pt x="229" y="108"/>
                </a:lnTo>
                <a:lnTo>
                  <a:pt x="227" y="114"/>
                </a:lnTo>
                <a:lnTo>
                  <a:pt x="227" y="114"/>
                </a:lnTo>
                <a:lnTo>
                  <a:pt x="227" y="122"/>
                </a:lnTo>
                <a:lnTo>
                  <a:pt x="227" y="131"/>
                </a:lnTo>
                <a:lnTo>
                  <a:pt x="229" y="139"/>
                </a:lnTo>
                <a:lnTo>
                  <a:pt x="231" y="147"/>
                </a:lnTo>
                <a:lnTo>
                  <a:pt x="231" y="154"/>
                </a:lnTo>
                <a:lnTo>
                  <a:pt x="231" y="162"/>
                </a:lnTo>
                <a:lnTo>
                  <a:pt x="229" y="169"/>
                </a:lnTo>
                <a:lnTo>
                  <a:pt x="225" y="175"/>
                </a:lnTo>
                <a:lnTo>
                  <a:pt x="225" y="175"/>
                </a:lnTo>
                <a:lnTo>
                  <a:pt x="224" y="177"/>
                </a:lnTo>
                <a:lnTo>
                  <a:pt x="220" y="179"/>
                </a:lnTo>
                <a:lnTo>
                  <a:pt x="216" y="181"/>
                </a:lnTo>
                <a:lnTo>
                  <a:pt x="212" y="181"/>
                </a:lnTo>
                <a:lnTo>
                  <a:pt x="208" y="181"/>
                </a:lnTo>
                <a:lnTo>
                  <a:pt x="204" y="181"/>
                </a:lnTo>
                <a:lnTo>
                  <a:pt x="201" y="181"/>
                </a:lnTo>
                <a:lnTo>
                  <a:pt x="199" y="181"/>
                </a:lnTo>
                <a:lnTo>
                  <a:pt x="199" y="181"/>
                </a:lnTo>
                <a:lnTo>
                  <a:pt x="193" y="185"/>
                </a:lnTo>
                <a:lnTo>
                  <a:pt x="189" y="190"/>
                </a:lnTo>
                <a:lnTo>
                  <a:pt x="185" y="194"/>
                </a:lnTo>
                <a:lnTo>
                  <a:pt x="184" y="198"/>
                </a:lnTo>
                <a:lnTo>
                  <a:pt x="182" y="202"/>
                </a:lnTo>
                <a:lnTo>
                  <a:pt x="180" y="208"/>
                </a:lnTo>
                <a:lnTo>
                  <a:pt x="178" y="211"/>
                </a:lnTo>
                <a:lnTo>
                  <a:pt x="174" y="217"/>
                </a:lnTo>
                <a:lnTo>
                  <a:pt x="174" y="217"/>
                </a:lnTo>
                <a:lnTo>
                  <a:pt x="170" y="225"/>
                </a:lnTo>
                <a:lnTo>
                  <a:pt x="166" y="230"/>
                </a:lnTo>
                <a:lnTo>
                  <a:pt x="163" y="236"/>
                </a:lnTo>
                <a:lnTo>
                  <a:pt x="161" y="244"/>
                </a:lnTo>
                <a:lnTo>
                  <a:pt x="157" y="251"/>
                </a:lnTo>
                <a:lnTo>
                  <a:pt x="157" y="257"/>
                </a:lnTo>
                <a:lnTo>
                  <a:pt x="155" y="265"/>
                </a:lnTo>
                <a:lnTo>
                  <a:pt x="153" y="271"/>
                </a:lnTo>
                <a:lnTo>
                  <a:pt x="151" y="278"/>
                </a:lnTo>
                <a:lnTo>
                  <a:pt x="151" y="286"/>
                </a:lnTo>
                <a:lnTo>
                  <a:pt x="149" y="293"/>
                </a:lnTo>
                <a:lnTo>
                  <a:pt x="149" y="301"/>
                </a:lnTo>
                <a:lnTo>
                  <a:pt x="147" y="309"/>
                </a:lnTo>
                <a:lnTo>
                  <a:pt x="145" y="316"/>
                </a:lnTo>
                <a:lnTo>
                  <a:pt x="142" y="324"/>
                </a:lnTo>
                <a:lnTo>
                  <a:pt x="140" y="333"/>
                </a:lnTo>
                <a:lnTo>
                  <a:pt x="140" y="333"/>
                </a:lnTo>
                <a:lnTo>
                  <a:pt x="138" y="335"/>
                </a:lnTo>
                <a:lnTo>
                  <a:pt x="132" y="335"/>
                </a:lnTo>
                <a:lnTo>
                  <a:pt x="126" y="337"/>
                </a:lnTo>
                <a:lnTo>
                  <a:pt x="119" y="337"/>
                </a:lnTo>
                <a:lnTo>
                  <a:pt x="111" y="339"/>
                </a:lnTo>
                <a:lnTo>
                  <a:pt x="103" y="343"/>
                </a:lnTo>
                <a:lnTo>
                  <a:pt x="100" y="351"/>
                </a:lnTo>
                <a:lnTo>
                  <a:pt x="98" y="358"/>
                </a:lnTo>
                <a:lnTo>
                  <a:pt x="98" y="358"/>
                </a:lnTo>
                <a:lnTo>
                  <a:pt x="98" y="362"/>
                </a:lnTo>
                <a:lnTo>
                  <a:pt x="98" y="368"/>
                </a:lnTo>
                <a:lnTo>
                  <a:pt x="98" y="370"/>
                </a:lnTo>
                <a:lnTo>
                  <a:pt x="98" y="374"/>
                </a:lnTo>
                <a:lnTo>
                  <a:pt x="98" y="377"/>
                </a:lnTo>
                <a:lnTo>
                  <a:pt x="98" y="379"/>
                </a:lnTo>
                <a:lnTo>
                  <a:pt x="98" y="381"/>
                </a:lnTo>
                <a:lnTo>
                  <a:pt x="98" y="383"/>
                </a:lnTo>
                <a:lnTo>
                  <a:pt x="98" y="383"/>
                </a:lnTo>
                <a:lnTo>
                  <a:pt x="96" y="391"/>
                </a:lnTo>
                <a:lnTo>
                  <a:pt x="92" y="398"/>
                </a:lnTo>
                <a:lnTo>
                  <a:pt x="90" y="406"/>
                </a:lnTo>
                <a:lnTo>
                  <a:pt x="86" y="414"/>
                </a:lnTo>
                <a:lnTo>
                  <a:pt x="84" y="421"/>
                </a:lnTo>
                <a:lnTo>
                  <a:pt x="82" y="429"/>
                </a:lnTo>
                <a:lnTo>
                  <a:pt x="80" y="436"/>
                </a:lnTo>
                <a:lnTo>
                  <a:pt x="80" y="444"/>
                </a:lnTo>
                <a:lnTo>
                  <a:pt x="80" y="444"/>
                </a:lnTo>
                <a:lnTo>
                  <a:pt x="80" y="454"/>
                </a:lnTo>
                <a:lnTo>
                  <a:pt x="80" y="461"/>
                </a:lnTo>
                <a:lnTo>
                  <a:pt x="80" y="469"/>
                </a:lnTo>
                <a:lnTo>
                  <a:pt x="80" y="475"/>
                </a:lnTo>
                <a:lnTo>
                  <a:pt x="80" y="482"/>
                </a:lnTo>
                <a:lnTo>
                  <a:pt x="80" y="488"/>
                </a:lnTo>
                <a:lnTo>
                  <a:pt x="80" y="494"/>
                </a:lnTo>
                <a:lnTo>
                  <a:pt x="80" y="498"/>
                </a:lnTo>
                <a:lnTo>
                  <a:pt x="80" y="498"/>
                </a:lnTo>
                <a:lnTo>
                  <a:pt x="79" y="505"/>
                </a:lnTo>
                <a:lnTo>
                  <a:pt x="77" y="511"/>
                </a:lnTo>
                <a:lnTo>
                  <a:pt x="75" y="517"/>
                </a:lnTo>
                <a:lnTo>
                  <a:pt x="69" y="520"/>
                </a:lnTo>
                <a:lnTo>
                  <a:pt x="65" y="522"/>
                </a:lnTo>
                <a:lnTo>
                  <a:pt x="60" y="524"/>
                </a:lnTo>
                <a:lnTo>
                  <a:pt x="54" y="526"/>
                </a:lnTo>
                <a:lnTo>
                  <a:pt x="46" y="528"/>
                </a:lnTo>
                <a:lnTo>
                  <a:pt x="40" y="530"/>
                </a:lnTo>
                <a:lnTo>
                  <a:pt x="35" y="530"/>
                </a:lnTo>
                <a:lnTo>
                  <a:pt x="29" y="532"/>
                </a:lnTo>
                <a:lnTo>
                  <a:pt x="23" y="534"/>
                </a:lnTo>
                <a:lnTo>
                  <a:pt x="19" y="536"/>
                </a:lnTo>
                <a:lnTo>
                  <a:pt x="16" y="539"/>
                </a:lnTo>
                <a:lnTo>
                  <a:pt x="14" y="543"/>
                </a:lnTo>
                <a:lnTo>
                  <a:pt x="14" y="547"/>
                </a:lnTo>
                <a:lnTo>
                  <a:pt x="14" y="547"/>
                </a:lnTo>
                <a:lnTo>
                  <a:pt x="12" y="551"/>
                </a:lnTo>
                <a:lnTo>
                  <a:pt x="10" y="555"/>
                </a:lnTo>
                <a:lnTo>
                  <a:pt x="10" y="557"/>
                </a:lnTo>
                <a:lnTo>
                  <a:pt x="8" y="559"/>
                </a:lnTo>
                <a:lnTo>
                  <a:pt x="4" y="560"/>
                </a:lnTo>
                <a:lnTo>
                  <a:pt x="2" y="562"/>
                </a:lnTo>
                <a:lnTo>
                  <a:pt x="2" y="566"/>
                </a:lnTo>
                <a:lnTo>
                  <a:pt x="0" y="570"/>
                </a:lnTo>
                <a:lnTo>
                  <a:pt x="0" y="570"/>
                </a:lnTo>
                <a:lnTo>
                  <a:pt x="2" y="576"/>
                </a:lnTo>
                <a:lnTo>
                  <a:pt x="6" y="580"/>
                </a:lnTo>
                <a:lnTo>
                  <a:pt x="12" y="581"/>
                </a:lnTo>
                <a:lnTo>
                  <a:pt x="18" y="581"/>
                </a:lnTo>
                <a:lnTo>
                  <a:pt x="25" y="581"/>
                </a:lnTo>
                <a:lnTo>
                  <a:pt x="33" y="581"/>
                </a:lnTo>
                <a:lnTo>
                  <a:pt x="39" y="581"/>
                </a:lnTo>
                <a:lnTo>
                  <a:pt x="44" y="583"/>
                </a:lnTo>
                <a:lnTo>
                  <a:pt x="44" y="583"/>
                </a:lnTo>
                <a:lnTo>
                  <a:pt x="50" y="587"/>
                </a:lnTo>
                <a:lnTo>
                  <a:pt x="58" y="591"/>
                </a:lnTo>
                <a:lnTo>
                  <a:pt x="63" y="595"/>
                </a:lnTo>
                <a:lnTo>
                  <a:pt x="69" y="601"/>
                </a:lnTo>
                <a:lnTo>
                  <a:pt x="77" y="606"/>
                </a:lnTo>
                <a:lnTo>
                  <a:pt x="82" y="612"/>
                </a:lnTo>
                <a:lnTo>
                  <a:pt x="88" y="618"/>
                </a:lnTo>
                <a:lnTo>
                  <a:pt x="96" y="623"/>
                </a:lnTo>
                <a:lnTo>
                  <a:pt x="101" y="629"/>
                </a:lnTo>
                <a:lnTo>
                  <a:pt x="107" y="637"/>
                </a:lnTo>
                <a:lnTo>
                  <a:pt x="115" y="643"/>
                </a:lnTo>
                <a:lnTo>
                  <a:pt x="121" y="648"/>
                </a:lnTo>
                <a:lnTo>
                  <a:pt x="126" y="654"/>
                </a:lnTo>
                <a:lnTo>
                  <a:pt x="130" y="662"/>
                </a:lnTo>
                <a:lnTo>
                  <a:pt x="136" y="667"/>
                </a:lnTo>
                <a:lnTo>
                  <a:pt x="140" y="673"/>
                </a:lnTo>
                <a:lnTo>
                  <a:pt x="140" y="673"/>
                </a:lnTo>
                <a:lnTo>
                  <a:pt x="142" y="677"/>
                </a:lnTo>
                <a:lnTo>
                  <a:pt x="145" y="681"/>
                </a:lnTo>
                <a:lnTo>
                  <a:pt x="147" y="686"/>
                </a:lnTo>
                <a:lnTo>
                  <a:pt x="149" y="690"/>
                </a:lnTo>
                <a:lnTo>
                  <a:pt x="151" y="696"/>
                </a:lnTo>
                <a:lnTo>
                  <a:pt x="151" y="702"/>
                </a:lnTo>
                <a:lnTo>
                  <a:pt x="153" y="707"/>
                </a:lnTo>
                <a:lnTo>
                  <a:pt x="153" y="711"/>
                </a:lnTo>
                <a:lnTo>
                  <a:pt x="155" y="717"/>
                </a:lnTo>
                <a:lnTo>
                  <a:pt x="157" y="723"/>
                </a:lnTo>
                <a:lnTo>
                  <a:pt x="157" y="728"/>
                </a:lnTo>
                <a:lnTo>
                  <a:pt x="159" y="732"/>
                </a:lnTo>
                <a:lnTo>
                  <a:pt x="161" y="738"/>
                </a:lnTo>
                <a:lnTo>
                  <a:pt x="163" y="744"/>
                </a:lnTo>
                <a:lnTo>
                  <a:pt x="166" y="747"/>
                </a:lnTo>
                <a:lnTo>
                  <a:pt x="168" y="753"/>
                </a:lnTo>
                <a:lnTo>
                  <a:pt x="168" y="753"/>
                </a:lnTo>
                <a:lnTo>
                  <a:pt x="172" y="757"/>
                </a:lnTo>
                <a:lnTo>
                  <a:pt x="178" y="759"/>
                </a:lnTo>
                <a:lnTo>
                  <a:pt x="182" y="761"/>
                </a:lnTo>
                <a:lnTo>
                  <a:pt x="187" y="761"/>
                </a:lnTo>
                <a:lnTo>
                  <a:pt x="193" y="763"/>
                </a:lnTo>
                <a:lnTo>
                  <a:pt x="199" y="763"/>
                </a:lnTo>
                <a:lnTo>
                  <a:pt x="204" y="763"/>
                </a:lnTo>
                <a:lnTo>
                  <a:pt x="210" y="765"/>
                </a:lnTo>
                <a:lnTo>
                  <a:pt x="210" y="765"/>
                </a:lnTo>
                <a:lnTo>
                  <a:pt x="216" y="768"/>
                </a:lnTo>
                <a:lnTo>
                  <a:pt x="222" y="772"/>
                </a:lnTo>
                <a:lnTo>
                  <a:pt x="224" y="778"/>
                </a:lnTo>
                <a:lnTo>
                  <a:pt x="225" y="786"/>
                </a:lnTo>
                <a:lnTo>
                  <a:pt x="227" y="793"/>
                </a:lnTo>
                <a:lnTo>
                  <a:pt x="227" y="801"/>
                </a:lnTo>
                <a:lnTo>
                  <a:pt x="227" y="808"/>
                </a:lnTo>
                <a:lnTo>
                  <a:pt x="227" y="814"/>
                </a:lnTo>
                <a:lnTo>
                  <a:pt x="227" y="814"/>
                </a:lnTo>
                <a:lnTo>
                  <a:pt x="227" y="816"/>
                </a:lnTo>
                <a:lnTo>
                  <a:pt x="229" y="818"/>
                </a:lnTo>
                <a:lnTo>
                  <a:pt x="229" y="822"/>
                </a:lnTo>
                <a:lnTo>
                  <a:pt x="231" y="824"/>
                </a:lnTo>
                <a:lnTo>
                  <a:pt x="231" y="826"/>
                </a:lnTo>
                <a:lnTo>
                  <a:pt x="233" y="828"/>
                </a:lnTo>
                <a:lnTo>
                  <a:pt x="233" y="829"/>
                </a:lnTo>
                <a:lnTo>
                  <a:pt x="233" y="831"/>
                </a:lnTo>
                <a:lnTo>
                  <a:pt x="233" y="831"/>
                </a:lnTo>
                <a:lnTo>
                  <a:pt x="246" y="837"/>
                </a:lnTo>
                <a:lnTo>
                  <a:pt x="260" y="841"/>
                </a:lnTo>
                <a:lnTo>
                  <a:pt x="269" y="845"/>
                </a:lnTo>
                <a:lnTo>
                  <a:pt x="281" y="849"/>
                </a:lnTo>
                <a:lnTo>
                  <a:pt x="292" y="852"/>
                </a:lnTo>
                <a:lnTo>
                  <a:pt x="302" y="854"/>
                </a:lnTo>
                <a:lnTo>
                  <a:pt x="311" y="858"/>
                </a:lnTo>
                <a:lnTo>
                  <a:pt x="321" y="862"/>
                </a:lnTo>
                <a:lnTo>
                  <a:pt x="330" y="866"/>
                </a:lnTo>
                <a:lnTo>
                  <a:pt x="340" y="870"/>
                </a:lnTo>
                <a:lnTo>
                  <a:pt x="348" y="873"/>
                </a:lnTo>
                <a:lnTo>
                  <a:pt x="357" y="877"/>
                </a:lnTo>
                <a:lnTo>
                  <a:pt x="367" y="885"/>
                </a:lnTo>
                <a:lnTo>
                  <a:pt x="376" y="891"/>
                </a:lnTo>
                <a:lnTo>
                  <a:pt x="388" y="898"/>
                </a:lnTo>
                <a:lnTo>
                  <a:pt x="397" y="906"/>
                </a:lnTo>
                <a:lnTo>
                  <a:pt x="456" y="906"/>
                </a:lnTo>
                <a:lnTo>
                  <a:pt x="456" y="906"/>
                </a:lnTo>
                <a:lnTo>
                  <a:pt x="460" y="908"/>
                </a:lnTo>
                <a:lnTo>
                  <a:pt x="466" y="912"/>
                </a:lnTo>
                <a:lnTo>
                  <a:pt x="473" y="913"/>
                </a:lnTo>
                <a:lnTo>
                  <a:pt x="481" y="915"/>
                </a:lnTo>
                <a:lnTo>
                  <a:pt x="489" y="917"/>
                </a:lnTo>
                <a:lnTo>
                  <a:pt x="496" y="919"/>
                </a:lnTo>
                <a:lnTo>
                  <a:pt x="504" y="919"/>
                </a:lnTo>
                <a:lnTo>
                  <a:pt x="512" y="919"/>
                </a:lnTo>
                <a:lnTo>
                  <a:pt x="512" y="919"/>
                </a:lnTo>
                <a:lnTo>
                  <a:pt x="517" y="919"/>
                </a:lnTo>
                <a:lnTo>
                  <a:pt x="525" y="917"/>
                </a:lnTo>
                <a:lnTo>
                  <a:pt x="531" y="913"/>
                </a:lnTo>
                <a:lnTo>
                  <a:pt x="536" y="910"/>
                </a:lnTo>
                <a:lnTo>
                  <a:pt x="542" y="904"/>
                </a:lnTo>
                <a:lnTo>
                  <a:pt x="548" y="898"/>
                </a:lnTo>
                <a:lnTo>
                  <a:pt x="552" y="891"/>
                </a:lnTo>
                <a:lnTo>
                  <a:pt x="557" y="885"/>
                </a:lnTo>
                <a:lnTo>
                  <a:pt x="563" y="877"/>
                </a:lnTo>
                <a:lnTo>
                  <a:pt x="569" y="871"/>
                </a:lnTo>
                <a:lnTo>
                  <a:pt x="575" y="866"/>
                </a:lnTo>
                <a:lnTo>
                  <a:pt x="582" y="860"/>
                </a:lnTo>
                <a:lnTo>
                  <a:pt x="588" y="856"/>
                </a:lnTo>
                <a:lnTo>
                  <a:pt x="596" y="852"/>
                </a:lnTo>
                <a:lnTo>
                  <a:pt x="603" y="850"/>
                </a:lnTo>
                <a:lnTo>
                  <a:pt x="611" y="849"/>
                </a:lnTo>
                <a:lnTo>
                  <a:pt x="611" y="849"/>
                </a:lnTo>
                <a:lnTo>
                  <a:pt x="618" y="850"/>
                </a:lnTo>
                <a:lnTo>
                  <a:pt x="624" y="852"/>
                </a:lnTo>
                <a:lnTo>
                  <a:pt x="630" y="856"/>
                </a:lnTo>
                <a:lnTo>
                  <a:pt x="634" y="860"/>
                </a:lnTo>
                <a:lnTo>
                  <a:pt x="637" y="866"/>
                </a:lnTo>
                <a:lnTo>
                  <a:pt x="641" y="870"/>
                </a:lnTo>
                <a:lnTo>
                  <a:pt x="649" y="871"/>
                </a:lnTo>
                <a:lnTo>
                  <a:pt x="657" y="873"/>
                </a:lnTo>
                <a:lnTo>
                  <a:pt x="657" y="873"/>
                </a:lnTo>
                <a:lnTo>
                  <a:pt x="672" y="871"/>
                </a:lnTo>
                <a:lnTo>
                  <a:pt x="685" y="871"/>
                </a:lnTo>
                <a:lnTo>
                  <a:pt x="700" y="868"/>
                </a:lnTo>
                <a:lnTo>
                  <a:pt x="714" y="866"/>
                </a:lnTo>
                <a:lnTo>
                  <a:pt x="727" y="860"/>
                </a:lnTo>
                <a:lnTo>
                  <a:pt x="741" y="856"/>
                </a:lnTo>
                <a:lnTo>
                  <a:pt x="754" y="850"/>
                </a:lnTo>
                <a:lnTo>
                  <a:pt x="765" y="843"/>
                </a:lnTo>
                <a:lnTo>
                  <a:pt x="779" y="837"/>
                </a:lnTo>
                <a:lnTo>
                  <a:pt x="790" y="831"/>
                </a:lnTo>
                <a:lnTo>
                  <a:pt x="802" y="824"/>
                </a:lnTo>
                <a:lnTo>
                  <a:pt x="811" y="816"/>
                </a:lnTo>
                <a:lnTo>
                  <a:pt x="823" y="808"/>
                </a:lnTo>
                <a:lnTo>
                  <a:pt x="830" y="799"/>
                </a:lnTo>
                <a:lnTo>
                  <a:pt x="840" y="791"/>
                </a:lnTo>
                <a:lnTo>
                  <a:pt x="847" y="784"/>
                </a:lnTo>
                <a:lnTo>
                  <a:pt x="943" y="784"/>
                </a:lnTo>
                <a:lnTo>
                  <a:pt x="1158" y="519"/>
                </a:lnTo>
                <a:lnTo>
                  <a:pt x="1158" y="522"/>
                </a:lnTo>
                <a:lnTo>
                  <a:pt x="1072" y="522"/>
                </a:lnTo>
                <a:lnTo>
                  <a:pt x="853" y="454"/>
                </a:lnTo>
                <a:lnTo>
                  <a:pt x="853" y="454"/>
                </a:lnTo>
                <a:lnTo>
                  <a:pt x="845" y="450"/>
                </a:lnTo>
                <a:lnTo>
                  <a:pt x="838" y="446"/>
                </a:lnTo>
                <a:lnTo>
                  <a:pt x="830" y="442"/>
                </a:lnTo>
                <a:lnTo>
                  <a:pt x="824" y="436"/>
                </a:lnTo>
                <a:lnTo>
                  <a:pt x="819" y="431"/>
                </a:lnTo>
                <a:lnTo>
                  <a:pt x="813" y="425"/>
                </a:lnTo>
                <a:lnTo>
                  <a:pt x="807" y="419"/>
                </a:lnTo>
                <a:lnTo>
                  <a:pt x="802" y="414"/>
                </a:lnTo>
                <a:lnTo>
                  <a:pt x="798" y="408"/>
                </a:lnTo>
                <a:lnTo>
                  <a:pt x="792" y="400"/>
                </a:lnTo>
                <a:lnTo>
                  <a:pt x="788" y="393"/>
                </a:lnTo>
                <a:lnTo>
                  <a:pt x="782" y="385"/>
                </a:lnTo>
                <a:lnTo>
                  <a:pt x="779" y="379"/>
                </a:lnTo>
                <a:lnTo>
                  <a:pt x="773" y="372"/>
                </a:lnTo>
                <a:lnTo>
                  <a:pt x="769" y="364"/>
                </a:lnTo>
                <a:lnTo>
                  <a:pt x="763" y="356"/>
                </a:lnTo>
                <a:lnTo>
                  <a:pt x="763" y="356"/>
                </a:lnTo>
                <a:lnTo>
                  <a:pt x="761" y="354"/>
                </a:lnTo>
                <a:lnTo>
                  <a:pt x="758" y="351"/>
                </a:lnTo>
                <a:lnTo>
                  <a:pt x="754" y="347"/>
                </a:lnTo>
                <a:lnTo>
                  <a:pt x="748" y="341"/>
                </a:lnTo>
                <a:lnTo>
                  <a:pt x="744" y="335"/>
                </a:lnTo>
                <a:lnTo>
                  <a:pt x="741" y="332"/>
                </a:lnTo>
                <a:lnTo>
                  <a:pt x="737" y="328"/>
                </a:lnTo>
                <a:lnTo>
                  <a:pt x="735" y="328"/>
                </a:lnTo>
                <a:lnTo>
                  <a:pt x="735" y="328"/>
                </a:lnTo>
                <a:lnTo>
                  <a:pt x="737" y="322"/>
                </a:lnTo>
                <a:lnTo>
                  <a:pt x="739" y="316"/>
                </a:lnTo>
                <a:lnTo>
                  <a:pt x="742" y="311"/>
                </a:lnTo>
                <a:lnTo>
                  <a:pt x="746" y="305"/>
                </a:lnTo>
                <a:lnTo>
                  <a:pt x="752" y="299"/>
                </a:lnTo>
                <a:lnTo>
                  <a:pt x="756" y="293"/>
                </a:lnTo>
                <a:lnTo>
                  <a:pt x="760" y="288"/>
                </a:lnTo>
                <a:lnTo>
                  <a:pt x="765" y="284"/>
                </a:lnTo>
                <a:lnTo>
                  <a:pt x="765" y="284"/>
                </a:lnTo>
                <a:lnTo>
                  <a:pt x="761" y="282"/>
                </a:lnTo>
                <a:lnTo>
                  <a:pt x="760" y="280"/>
                </a:lnTo>
                <a:lnTo>
                  <a:pt x="758" y="276"/>
                </a:lnTo>
                <a:lnTo>
                  <a:pt x="754" y="276"/>
                </a:lnTo>
                <a:lnTo>
                  <a:pt x="754" y="276"/>
                </a:lnTo>
                <a:lnTo>
                  <a:pt x="748" y="276"/>
                </a:lnTo>
                <a:lnTo>
                  <a:pt x="741" y="280"/>
                </a:lnTo>
                <a:lnTo>
                  <a:pt x="735" y="282"/>
                </a:lnTo>
                <a:lnTo>
                  <a:pt x="725" y="286"/>
                </a:lnTo>
                <a:lnTo>
                  <a:pt x="716" y="290"/>
                </a:lnTo>
                <a:lnTo>
                  <a:pt x="708" y="293"/>
                </a:lnTo>
                <a:lnTo>
                  <a:pt x="700" y="297"/>
                </a:lnTo>
                <a:lnTo>
                  <a:pt x="693" y="299"/>
                </a:lnTo>
                <a:lnTo>
                  <a:pt x="664" y="299"/>
                </a:lnTo>
                <a:lnTo>
                  <a:pt x="664" y="299"/>
                </a:lnTo>
                <a:lnTo>
                  <a:pt x="668" y="293"/>
                </a:lnTo>
                <a:lnTo>
                  <a:pt x="670" y="288"/>
                </a:lnTo>
                <a:lnTo>
                  <a:pt x="670" y="280"/>
                </a:lnTo>
                <a:lnTo>
                  <a:pt x="668" y="272"/>
                </a:lnTo>
                <a:lnTo>
                  <a:pt x="668" y="265"/>
                </a:lnTo>
                <a:lnTo>
                  <a:pt x="666" y="255"/>
                </a:lnTo>
                <a:lnTo>
                  <a:pt x="666" y="248"/>
                </a:lnTo>
                <a:lnTo>
                  <a:pt x="664" y="238"/>
                </a:lnTo>
                <a:lnTo>
                  <a:pt x="664" y="238"/>
                </a:lnTo>
                <a:lnTo>
                  <a:pt x="666" y="230"/>
                </a:lnTo>
                <a:lnTo>
                  <a:pt x="668" y="223"/>
                </a:lnTo>
                <a:lnTo>
                  <a:pt x="674" y="215"/>
                </a:lnTo>
                <a:lnTo>
                  <a:pt x="679" y="208"/>
                </a:lnTo>
                <a:lnTo>
                  <a:pt x="685" y="200"/>
                </a:lnTo>
                <a:lnTo>
                  <a:pt x="693" y="192"/>
                </a:lnTo>
                <a:lnTo>
                  <a:pt x="702" y="187"/>
                </a:lnTo>
                <a:lnTo>
                  <a:pt x="710" y="179"/>
                </a:lnTo>
                <a:lnTo>
                  <a:pt x="710" y="179"/>
                </a:lnTo>
                <a:lnTo>
                  <a:pt x="706" y="171"/>
                </a:lnTo>
                <a:lnTo>
                  <a:pt x="700" y="164"/>
                </a:lnTo>
                <a:lnTo>
                  <a:pt x="697" y="158"/>
                </a:lnTo>
                <a:lnTo>
                  <a:pt x="691" y="150"/>
                </a:lnTo>
                <a:lnTo>
                  <a:pt x="683" y="145"/>
                </a:lnTo>
                <a:lnTo>
                  <a:pt x="678" y="139"/>
                </a:lnTo>
                <a:lnTo>
                  <a:pt x="670" y="133"/>
                </a:lnTo>
                <a:lnTo>
                  <a:pt x="664" y="127"/>
                </a:lnTo>
                <a:lnTo>
                  <a:pt x="657" y="124"/>
                </a:lnTo>
                <a:lnTo>
                  <a:pt x="651" y="118"/>
                </a:lnTo>
                <a:lnTo>
                  <a:pt x="643" y="112"/>
                </a:lnTo>
                <a:lnTo>
                  <a:pt x="636" y="108"/>
                </a:lnTo>
                <a:lnTo>
                  <a:pt x="630" y="103"/>
                </a:lnTo>
                <a:lnTo>
                  <a:pt x="622" y="97"/>
                </a:lnTo>
                <a:lnTo>
                  <a:pt x="617" y="91"/>
                </a:lnTo>
                <a:lnTo>
                  <a:pt x="611" y="87"/>
                </a:lnTo>
                <a:lnTo>
                  <a:pt x="611" y="87"/>
                </a:lnTo>
                <a:lnTo>
                  <a:pt x="607" y="84"/>
                </a:lnTo>
                <a:lnTo>
                  <a:pt x="605" y="80"/>
                </a:lnTo>
                <a:lnTo>
                  <a:pt x="605" y="76"/>
                </a:lnTo>
                <a:lnTo>
                  <a:pt x="603" y="72"/>
                </a:lnTo>
                <a:lnTo>
                  <a:pt x="601" y="68"/>
                </a:lnTo>
                <a:lnTo>
                  <a:pt x="599" y="64"/>
                </a:lnTo>
                <a:lnTo>
                  <a:pt x="597" y="61"/>
                </a:lnTo>
                <a:lnTo>
                  <a:pt x="596" y="57"/>
                </a:lnTo>
                <a:lnTo>
                  <a:pt x="596" y="57"/>
                </a:lnTo>
                <a:lnTo>
                  <a:pt x="590" y="53"/>
                </a:lnTo>
                <a:lnTo>
                  <a:pt x="584" y="47"/>
                </a:lnTo>
                <a:lnTo>
                  <a:pt x="578" y="43"/>
                </a:lnTo>
                <a:lnTo>
                  <a:pt x="573" y="42"/>
                </a:lnTo>
                <a:lnTo>
                  <a:pt x="569" y="38"/>
                </a:lnTo>
                <a:lnTo>
                  <a:pt x="563" y="36"/>
                </a:lnTo>
                <a:lnTo>
                  <a:pt x="557" y="32"/>
                </a:lnTo>
                <a:lnTo>
                  <a:pt x="552" y="30"/>
                </a:lnTo>
                <a:lnTo>
                  <a:pt x="544" y="28"/>
                </a:lnTo>
                <a:lnTo>
                  <a:pt x="538" y="28"/>
                </a:lnTo>
                <a:lnTo>
                  <a:pt x="533" y="26"/>
                </a:lnTo>
                <a:lnTo>
                  <a:pt x="527" y="26"/>
                </a:lnTo>
                <a:lnTo>
                  <a:pt x="519" y="24"/>
                </a:lnTo>
                <a:lnTo>
                  <a:pt x="514" y="24"/>
                </a:lnTo>
                <a:lnTo>
                  <a:pt x="506" y="24"/>
                </a:lnTo>
                <a:lnTo>
                  <a:pt x="500" y="24"/>
                </a:lnTo>
                <a:lnTo>
                  <a:pt x="500" y="24"/>
                </a:lnTo>
                <a:lnTo>
                  <a:pt x="494" y="24"/>
                </a:lnTo>
                <a:lnTo>
                  <a:pt x="489" y="24"/>
                </a:lnTo>
                <a:lnTo>
                  <a:pt x="485" y="24"/>
                </a:lnTo>
                <a:lnTo>
                  <a:pt x="479" y="24"/>
                </a:lnTo>
                <a:lnTo>
                  <a:pt x="473" y="24"/>
                </a:lnTo>
                <a:lnTo>
                  <a:pt x="470" y="26"/>
                </a:lnTo>
                <a:lnTo>
                  <a:pt x="464" y="28"/>
                </a:lnTo>
                <a:lnTo>
                  <a:pt x="458" y="28"/>
                </a:lnTo>
                <a:lnTo>
                  <a:pt x="458" y="28"/>
                </a:lnTo>
                <a:lnTo>
                  <a:pt x="458" y="26"/>
                </a:lnTo>
                <a:lnTo>
                  <a:pt x="456" y="24"/>
                </a:lnTo>
                <a:lnTo>
                  <a:pt x="456" y="23"/>
                </a:lnTo>
                <a:lnTo>
                  <a:pt x="454" y="21"/>
                </a:lnTo>
                <a:lnTo>
                  <a:pt x="452" y="17"/>
                </a:lnTo>
                <a:lnTo>
                  <a:pt x="451" y="15"/>
                </a:lnTo>
                <a:lnTo>
                  <a:pt x="449" y="15"/>
                </a:lnTo>
                <a:lnTo>
                  <a:pt x="445" y="15"/>
                </a:lnTo>
                <a:lnTo>
                  <a:pt x="445" y="15"/>
                </a:lnTo>
                <a:lnTo>
                  <a:pt x="441" y="15"/>
                </a:lnTo>
                <a:lnTo>
                  <a:pt x="437" y="17"/>
                </a:lnTo>
                <a:lnTo>
                  <a:pt x="435" y="19"/>
                </a:lnTo>
                <a:lnTo>
                  <a:pt x="433" y="21"/>
                </a:lnTo>
                <a:lnTo>
                  <a:pt x="430" y="24"/>
                </a:lnTo>
                <a:lnTo>
                  <a:pt x="428" y="26"/>
                </a:lnTo>
                <a:lnTo>
                  <a:pt x="424" y="28"/>
                </a:lnTo>
                <a:lnTo>
                  <a:pt x="418" y="28"/>
                </a:lnTo>
                <a:lnTo>
                  <a:pt x="418" y="28"/>
                </a:lnTo>
                <a:lnTo>
                  <a:pt x="409" y="28"/>
                </a:lnTo>
                <a:lnTo>
                  <a:pt x="399" y="26"/>
                </a:lnTo>
                <a:lnTo>
                  <a:pt x="393" y="23"/>
                </a:lnTo>
                <a:lnTo>
                  <a:pt x="386" y="17"/>
                </a:lnTo>
                <a:lnTo>
                  <a:pt x="380" y="13"/>
                </a:lnTo>
                <a:lnTo>
                  <a:pt x="372" y="7"/>
                </a:lnTo>
                <a:lnTo>
                  <a:pt x="367" y="3"/>
                </a:lnTo>
                <a:lnTo>
                  <a:pt x="359" y="0"/>
                </a:lnTo>
                <a:lnTo>
                  <a:pt x="359" y="0"/>
                </a:lnTo>
                <a:lnTo>
                  <a:pt x="357" y="5"/>
                </a:lnTo>
                <a:lnTo>
                  <a:pt x="353" y="13"/>
                </a:lnTo>
                <a:lnTo>
                  <a:pt x="351" y="23"/>
                </a:lnTo>
                <a:lnTo>
                  <a:pt x="348" y="32"/>
                </a:lnTo>
                <a:lnTo>
                  <a:pt x="344" y="40"/>
                </a:lnTo>
                <a:lnTo>
                  <a:pt x="340" y="47"/>
                </a:lnTo>
                <a:lnTo>
                  <a:pt x="336" y="53"/>
                </a:lnTo>
                <a:lnTo>
                  <a:pt x="332" y="55"/>
                </a:lnTo>
                <a:lnTo>
                  <a:pt x="332" y="55"/>
                </a:lnTo>
                <a:lnTo>
                  <a:pt x="328" y="55"/>
                </a:lnTo>
                <a:lnTo>
                  <a:pt x="325" y="53"/>
                </a:lnTo>
                <a:lnTo>
                  <a:pt x="323" y="49"/>
                </a:lnTo>
                <a:lnTo>
                  <a:pt x="321" y="45"/>
                </a:lnTo>
                <a:lnTo>
                  <a:pt x="319" y="43"/>
                </a:lnTo>
                <a:lnTo>
                  <a:pt x="317" y="40"/>
                </a:lnTo>
                <a:lnTo>
                  <a:pt x="315" y="36"/>
                </a:lnTo>
                <a:lnTo>
                  <a:pt x="311" y="34"/>
                </a:lnTo>
                <a:lnTo>
                  <a:pt x="287" y="49"/>
                </a:lnTo>
                <a:lnTo>
                  <a:pt x="275" y="42"/>
                </a:lnTo>
                <a:lnTo>
                  <a:pt x="245" y="45"/>
                </a:lnTo>
              </a:path>
            </a:pathLst>
          </a:custGeom>
          <a:solidFill>
            <a:srgbClr val="009640">
              <a:alpha val="39000"/>
            </a:srgbClr>
          </a:solidFill>
          <a:ln w="19050" cap="flat" cmpd="sng">
            <a:solidFill>
              <a:srgbClr val="FFFFFF"/>
            </a:solidFill>
            <a:prstDash val="solid"/>
            <a:round/>
            <a:headEnd type="none" w="med" len="med"/>
            <a:tailEnd type="none" w="med" len="me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7" name="Freeform 60">
            <a:extLst>
              <a:ext uri="{FF2B5EF4-FFF2-40B4-BE49-F238E27FC236}">
                <a16:creationId xmlns:a16="http://schemas.microsoft.com/office/drawing/2014/main" xmlns="" id="{279780EE-DC36-4D43-9C40-1229FBB3974C}"/>
              </a:ext>
            </a:extLst>
          </p:cNvPr>
          <p:cNvSpPr>
            <a:spLocks/>
          </p:cNvSpPr>
          <p:nvPr/>
        </p:nvSpPr>
        <p:spPr bwMode="auto">
          <a:xfrm>
            <a:off x="3135933" y="4100145"/>
            <a:ext cx="127488" cy="265235"/>
          </a:xfrm>
          <a:custGeom>
            <a:avLst/>
            <a:gdLst/>
            <a:ahLst/>
            <a:cxnLst>
              <a:cxn ang="0">
                <a:pos x="25" y="21"/>
              </a:cxn>
              <a:cxn ang="0">
                <a:pos x="34" y="34"/>
              </a:cxn>
              <a:cxn ang="0">
                <a:pos x="40" y="51"/>
              </a:cxn>
              <a:cxn ang="0">
                <a:pos x="46" y="68"/>
              </a:cxn>
              <a:cxn ang="0">
                <a:pos x="49" y="84"/>
              </a:cxn>
              <a:cxn ang="0">
                <a:pos x="55" y="105"/>
              </a:cxn>
              <a:cxn ang="0">
                <a:pos x="55" y="128"/>
              </a:cxn>
              <a:cxn ang="0">
                <a:pos x="61" y="143"/>
              </a:cxn>
              <a:cxn ang="0">
                <a:pos x="63" y="160"/>
              </a:cxn>
              <a:cxn ang="0">
                <a:pos x="55" y="171"/>
              </a:cxn>
              <a:cxn ang="0">
                <a:pos x="51" y="185"/>
              </a:cxn>
              <a:cxn ang="0">
                <a:pos x="61" y="200"/>
              </a:cxn>
              <a:cxn ang="0">
                <a:pos x="80" y="210"/>
              </a:cxn>
              <a:cxn ang="0">
                <a:pos x="95" y="223"/>
              </a:cxn>
              <a:cxn ang="0">
                <a:pos x="107" y="246"/>
              </a:cxn>
              <a:cxn ang="0">
                <a:pos x="114" y="269"/>
              </a:cxn>
              <a:cxn ang="0">
                <a:pos x="126" y="296"/>
              </a:cxn>
              <a:cxn ang="0">
                <a:pos x="133" y="318"/>
              </a:cxn>
              <a:cxn ang="0">
                <a:pos x="143" y="343"/>
              </a:cxn>
              <a:cxn ang="0">
                <a:pos x="154" y="358"/>
              </a:cxn>
              <a:cxn ang="0">
                <a:pos x="166" y="374"/>
              </a:cxn>
              <a:cxn ang="0">
                <a:pos x="166" y="385"/>
              </a:cxn>
              <a:cxn ang="0">
                <a:pos x="160" y="385"/>
              </a:cxn>
              <a:cxn ang="0">
                <a:pos x="151" y="381"/>
              </a:cxn>
              <a:cxn ang="0">
                <a:pos x="141" y="370"/>
              </a:cxn>
              <a:cxn ang="0">
                <a:pos x="126" y="353"/>
              </a:cxn>
              <a:cxn ang="0">
                <a:pos x="112" y="339"/>
              </a:cxn>
              <a:cxn ang="0">
                <a:pos x="95" y="320"/>
              </a:cxn>
              <a:cxn ang="0">
                <a:pos x="88" y="297"/>
              </a:cxn>
              <a:cxn ang="0">
                <a:pos x="78" y="275"/>
              </a:cxn>
              <a:cxn ang="0">
                <a:pos x="63" y="261"/>
              </a:cxn>
              <a:cxn ang="0">
                <a:pos x="48" y="250"/>
              </a:cxn>
              <a:cxn ang="0">
                <a:pos x="38" y="240"/>
              </a:cxn>
              <a:cxn ang="0">
                <a:pos x="30" y="227"/>
              </a:cxn>
              <a:cxn ang="0">
                <a:pos x="25" y="213"/>
              </a:cxn>
              <a:cxn ang="0">
                <a:pos x="19" y="198"/>
              </a:cxn>
              <a:cxn ang="0">
                <a:pos x="15" y="183"/>
              </a:cxn>
              <a:cxn ang="0">
                <a:pos x="13" y="170"/>
              </a:cxn>
              <a:cxn ang="0">
                <a:pos x="13" y="158"/>
              </a:cxn>
              <a:cxn ang="0">
                <a:pos x="13" y="152"/>
              </a:cxn>
              <a:cxn ang="0">
                <a:pos x="13" y="143"/>
              </a:cxn>
              <a:cxn ang="0">
                <a:pos x="11" y="131"/>
              </a:cxn>
              <a:cxn ang="0">
                <a:pos x="8" y="120"/>
              </a:cxn>
              <a:cxn ang="0">
                <a:pos x="4" y="109"/>
              </a:cxn>
              <a:cxn ang="0">
                <a:pos x="0" y="93"/>
              </a:cxn>
              <a:cxn ang="0">
                <a:pos x="0" y="78"/>
              </a:cxn>
              <a:cxn ang="0">
                <a:pos x="2" y="63"/>
              </a:cxn>
              <a:cxn ang="0">
                <a:pos x="6" y="49"/>
              </a:cxn>
              <a:cxn ang="0">
                <a:pos x="6" y="36"/>
              </a:cxn>
              <a:cxn ang="0">
                <a:pos x="2" y="25"/>
              </a:cxn>
              <a:cxn ang="0">
                <a:pos x="0" y="13"/>
              </a:cxn>
              <a:cxn ang="0">
                <a:pos x="0" y="7"/>
              </a:cxn>
              <a:cxn ang="0">
                <a:pos x="0" y="4"/>
              </a:cxn>
              <a:cxn ang="0">
                <a:pos x="8" y="0"/>
              </a:cxn>
              <a:cxn ang="0">
                <a:pos x="11" y="7"/>
              </a:cxn>
              <a:cxn ang="0">
                <a:pos x="15" y="13"/>
              </a:cxn>
            </a:cxnLst>
            <a:rect l="0" t="0" r="r" b="b"/>
            <a:pathLst>
              <a:path w="168" h="385">
                <a:moveTo>
                  <a:pt x="17" y="15"/>
                </a:moveTo>
                <a:lnTo>
                  <a:pt x="21" y="19"/>
                </a:lnTo>
                <a:lnTo>
                  <a:pt x="25" y="21"/>
                </a:lnTo>
                <a:lnTo>
                  <a:pt x="29" y="25"/>
                </a:lnTo>
                <a:lnTo>
                  <a:pt x="30" y="30"/>
                </a:lnTo>
                <a:lnTo>
                  <a:pt x="34" y="34"/>
                </a:lnTo>
                <a:lnTo>
                  <a:pt x="36" y="40"/>
                </a:lnTo>
                <a:lnTo>
                  <a:pt x="38" y="46"/>
                </a:lnTo>
                <a:lnTo>
                  <a:pt x="40" y="51"/>
                </a:lnTo>
                <a:lnTo>
                  <a:pt x="42" y="55"/>
                </a:lnTo>
                <a:lnTo>
                  <a:pt x="44" y="61"/>
                </a:lnTo>
                <a:lnTo>
                  <a:pt x="46" y="68"/>
                </a:lnTo>
                <a:lnTo>
                  <a:pt x="48" y="72"/>
                </a:lnTo>
                <a:lnTo>
                  <a:pt x="48" y="78"/>
                </a:lnTo>
                <a:lnTo>
                  <a:pt x="49" y="84"/>
                </a:lnTo>
                <a:lnTo>
                  <a:pt x="51" y="89"/>
                </a:lnTo>
                <a:lnTo>
                  <a:pt x="53" y="93"/>
                </a:lnTo>
                <a:lnTo>
                  <a:pt x="55" y="105"/>
                </a:lnTo>
                <a:lnTo>
                  <a:pt x="55" y="114"/>
                </a:lnTo>
                <a:lnTo>
                  <a:pt x="55" y="122"/>
                </a:lnTo>
                <a:lnTo>
                  <a:pt x="55" y="128"/>
                </a:lnTo>
                <a:lnTo>
                  <a:pt x="55" y="133"/>
                </a:lnTo>
                <a:lnTo>
                  <a:pt x="57" y="139"/>
                </a:lnTo>
                <a:lnTo>
                  <a:pt x="61" y="143"/>
                </a:lnTo>
                <a:lnTo>
                  <a:pt x="67" y="149"/>
                </a:lnTo>
                <a:lnTo>
                  <a:pt x="65" y="154"/>
                </a:lnTo>
                <a:lnTo>
                  <a:pt x="63" y="160"/>
                </a:lnTo>
                <a:lnTo>
                  <a:pt x="61" y="164"/>
                </a:lnTo>
                <a:lnTo>
                  <a:pt x="57" y="168"/>
                </a:lnTo>
                <a:lnTo>
                  <a:pt x="55" y="171"/>
                </a:lnTo>
                <a:lnTo>
                  <a:pt x="53" y="175"/>
                </a:lnTo>
                <a:lnTo>
                  <a:pt x="51" y="179"/>
                </a:lnTo>
                <a:lnTo>
                  <a:pt x="51" y="185"/>
                </a:lnTo>
                <a:lnTo>
                  <a:pt x="53" y="191"/>
                </a:lnTo>
                <a:lnTo>
                  <a:pt x="57" y="196"/>
                </a:lnTo>
                <a:lnTo>
                  <a:pt x="61" y="200"/>
                </a:lnTo>
                <a:lnTo>
                  <a:pt x="67" y="204"/>
                </a:lnTo>
                <a:lnTo>
                  <a:pt x="74" y="208"/>
                </a:lnTo>
                <a:lnTo>
                  <a:pt x="80" y="210"/>
                </a:lnTo>
                <a:lnTo>
                  <a:pt x="84" y="213"/>
                </a:lnTo>
                <a:lnTo>
                  <a:pt x="88" y="215"/>
                </a:lnTo>
                <a:lnTo>
                  <a:pt x="95" y="223"/>
                </a:lnTo>
                <a:lnTo>
                  <a:pt x="101" y="231"/>
                </a:lnTo>
                <a:lnTo>
                  <a:pt x="105" y="238"/>
                </a:lnTo>
                <a:lnTo>
                  <a:pt x="107" y="246"/>
                </a:lnTo>
                <a:lnTo>
                  <a:pt x="109" y="254"/>
                </a:lnTo>
                <a:lnTo>
                  <a:pt x="111" y="261"/>
                </a:lnTo>
                <a:lnTo>
                  <a:pt x="114" y="269"/>
                </a:lnTo>
                <a:lnTo>
                  <a:pt x="118" y="278"/>
                </a:lnTo>
                <a:lnTo>
                  <a:pt x="122" y="286"/>
                </a:lnTo>
                <a:lnTo>
                  <a:pt x="126" y="296"/>
                </a:lnTo>
                <a:lnTo>
                  <a:pt x="128" y="303"/>
                </a:lnTo>
                <a:lnTo>
                  <a:pt x="132" y="311"/>
                </a:lnTo>
                <a:lnTo>
                  <a:pt x="133" y="318"/>
                </a:lnTo>
                <a:lnTo>
                  <a:pt x="137" y="326"/>
                </a:lnTo>
                <a:lnTo>
                  <a:pt x="139" y="336"/>
                </a:lnTo>
                <a:lnTo>
                  <a:pt x="143" y="343"/>
                </a:lnTo>
                <a:lnTo>
                  <a:pt x="147" y="349"/>
                </a:lnTo>
                <a:lnTo>
                  <a:pt x="151" y="355"/>
                </a:lnTo>
                <a:lnTo>
                  <a:pt x="154" y="358"/>
                </a:lnTo>
                <a:lnTo>
                  <a:pt x="158" y="364"/>
                </a:lnTo>
                <a:lnTo>
                  <a:pt x="162" y="368"/>
                </a:lnTo>
                <a:lnTo>
                  <a:pt x="166" y="374"/>
                </a:lnTo>
                <a:lnTo>
                  <a:pt x="166" y="378"/>
                </a:lnTo>
                <a:lnTo>
                  <a:pt x="168" y="385"/>
                </a:lnTo>
                <a:lnTo>
                  <a:pt x="166" y="385"/>
                </a:lnTo>
                <a:lnTo>
                  <a:pt x="166" y="385"/>
                </a:lnTo>
                <a:lnTo>
                  <a:pt x="162" y="385"/>
                </a:lnTo>
                <a:lnTo>
                  <a:pt x="160" y="385"/>
                </a:lnTo>
                <a:lnTo>
                  <a:pt x="156" y="383"/>
                </a:lnTo>
                <a:lnTo>
                  <a:pt x="154" y="383"/>
                </a:lnTo>
                <a:lnTo>
                  <a:pt x="151" y="381"/>
                </a:lnTo>
                <a:lnTo>
                  <a:pt x="151" y="379"/>
                </a:lnTo>
                <a:lnTo>
                  <a:pt x="145" y="374"/>
                </a:lnTo>
                <a:lnTo>
                  <a:pt x="141" y="370"/>
                </a:lnTo>
                <a:lnTo>
                  <a:pt x="135" y="364"/>
                </a:lnTo>
                <a:lnTo>
                  <a:pt x="132" y="358"/>
                </a:lnTo>
                <a:lnTo>
                  <a:pt x="126" y="353"/>
                </a:lnTo>
                <a:lnTo>
                  <a:pt x="122" y="347"/>
                </a:lnTo>
                <a:lnTo>
                  <a:pt x="118" y="343"/>
                </a:lnTo>
                <a:lnTo>
                  <a:pt x="112" y="339"/>
                </a:lnTo>
                <a:lnTo>
                  <a:pt x="105" y="334"/>
                </a:lnTo>
                <a:lnTo>
                  <a:pt x="99" y="328"/>
                </a:lnTo>
                <a:lnTo>
                  <a:pt x="95" y="320"/>
                </a:lnTo>
                <a:lnTo>
                  <a:pt x="93" y="315"/>
                </a:lnTo>
                <a:lnTo>
                  <a:pt x="90" y="307"/>
                </a:lnTo>
                <a:lnTo>
                  <a:pt x="88" y="297"/>
                </a:lnTo>
                <a:lnTo>
                  <a:pt x="86" y="290"/>
                </a:lnTo>
                <a:lnTo>
                  <a:pt x="82" y="280"/>
                </a:lnTo>
                <a:lnTo>
                  <a:pt x="78" y="275"/>
                </a:lnTo>
                <a:lnTo>
                  <a:pt x="74" y="271"/>
                </a:lnTo>
                <a:lnTo>
                  <a:pt x="69" y="265"/>
                </a:lnTo>
                <a:lnTo>
                  <a:pt x="63" y="261"/>
                </a:lnTo>
                <a:lnTo>
                  <a:pt x="57" y="257"/>
                </a:lnTo>
                <a:lnTo>
                  <a:pt x="51" y="254"/>
                </a:lnTo>
                <a:lnTo>
                  <a:pt x="48" y="250"/>
                </a:lnTo>
                <a:lnTo>
                  <a:pt x="42" y="246"/>
                </a:lnTo>
                <a:lnTo>
                  <a:pt x="40" y="242"/>
                </a:lnTo>
                <a:lnTo>
                  <a:pt x="38" y="240"/>
                </a:lnTo>
                <a:lnTo>
                  <a:pt x="36" y="236"/>
                </a:lnTo>
                <a:lnTo>
                  <a:pt x="32" y="233"/>
                </a:lnTo>
                <a:lnTo>
                  <a:pt x="30" y="227"/>
                </a:lnTo>
                <a:lnTo>
                  <a:pt x="29" y="223"/>
                </a:lnTo>
                <a:lnTo>
                  <a:pt x="27" y="217"/>
                </a:lnTo>
                <a:lnTo>
                  <a:pt x="25" y="213"/>
                </a:lnTo>
                <a:lnTo>
                  <a:pt x="23" y="208"/>
                </a:lnTo>
                <a:lnTo>
                  <a:pt x="21" y="202"/>
                </a:lnTo>
                <a:lnTo>
                  <a:pt x="19" y="198"/>
                </a:lnTo>
                <a:lnTo>
                  <a:pt x="17" y="192"/>
                </a:lnTo>
                <a:lnTo>
                  <a:pt x="15" y="187"/>
                </a:lnTo>
                <a:lnTo>
                  <a:pt x="15" y="183"/>
                </a:lnTo>
                <a:lnTo>
                  <a:pt x="13" y="179"/>
                </a:lnTo>
                <a:lnTo>
                  <a:pt x="13" y="173"/>
                </a:lnTo>
                <a:lnTo>
                  <a:pt x="13" y="170"/>
                </a:lnTo>
                <a:lnTo>
                  <a:pt x="13" y="166"/>
                </a:lnTo>
                <a:lnTo>
                  <a:pt x="13" y="162"/>
                </a:lnTo>
                <a:lnTo>
                  <a:pt x="13" y="158"/>
                </a:lnTo>
                <a:lnTo>
                  <a:pt x="13" y="156"/>
                </a:lnTo>
                <a:lnTo>
                  <a:pt x="13" y="154"/>
                </a:lnTo>
                <a:lnTo>
                  <a:pt x="13" y="152"/>
                </a:lnTo>
                <a:lnTo>
                  <a:pt x="13" y="149"/>
                </a:lnTo>
                <a:lnTo>
                  <a:pt x="13" y="147"/>
                </a:lnTo>
                <a:lnTo>
                  <a:pt x="13" y="143"/>
                </a:lnTo>
                <a:lnTo>
                  <a:pt x="13" y="139"/>
                </a:lnTo>
                <a:lnTo>
                  <a:pt x="11" y="135"/>
                </a:lnTo>
                <a:lnTo>
                  <a:pt x="11" y="131"/>
                </a:lnTo>
                <a:lnTo>
                  <a:pt x="9" y="128"/>
                </a:lnTo>
                <a:lnTo>
                  <a:pt x="8" y="124"/>
                </a:lnTo>
                <a:lnTo>
                  <a:pt x="8" y="120"/>
                </a:lnTo>
                <a:lnTo>
                  <a:pt x="6" y="116"/>
                </a:lnTo>
                <a:lnTo>
                  <a:pt x="4" y="112"/>
                </a:lnTo>
                <a:lnTo>
                  <a:pt x="4" y="109"/>
                </a:lnTo>
                <a:lnTo>
                  <a:pt x="2" y="103"/>
                </a:lnTo>
                <a:lnTo>
                  <a:pt x="2" y="99"/>
                </a:lnTo>
                <a:lnTo>
                  <a:pt x="0" y="93"/>
                </a:lnTo>
                <a:lnTo>
                  <a:pt x="0" y="89"/>
                </a:lnTo>
                <a:lnTo>
                  <a:pt x="0" y="84"/>
                </a:lnTo>
                <a:lnTo>
                  <a:pt x="0" y="78"/>
                </a:lnTo>
                <a:lnTo>
                  <a:pt x="0" y="72"/>
                </a:lnTo>
                <a:lnTo>
                  <a:pt x="2" y="67"/>
                </a:lnTo>
                <a:lnTo>
                  <a:pt x="2" y="63"/>
                </a:lnTo>
                <a:lnTo>
                  <a:pt x="4" y="59"/>
                </a:lnTo>
                <a:lnTo>
                  <a:pt x="6" y="53"/>
                </a:lnTo>
                <a:lnTo>
                  <a:pt x="6" y="49"/>
                </a:lnTo>
                <a:lnTo>
                  <a:pt x="6" y="44"/>
                </a:lnTo>
                <a:lnTo>
                  <a:pt x="6" y="40"/>
                </a:lnTo>
                <a:lnTo>
                  <a:pt x="6" y="36"/>
                </a:lnTo>
                <a:lnTo>
                  <a:pt x="4" y="32"/>
                </a:lnTo>
                <a:lnTo>
                  <a:pt x="2" y="28"/>
                </a:lnTo>
                <a:lnTo>
                  <a:pt x="2" y="25"/>
                </a:lnTo>
                <a:lnTo>
                  <a:pt x="0" y="21"/>
                </a:lnTo>
                <a:lnTo>
                  <a:pt x="0" y="17"/>
                </a:lnTo>
                <a:lnTo>
                  <a:pt x="0" y="13"/>
                </a:lnTo>
                <a:lnTo>
                  <a:pt x="0" y="11"/>
                </a:lnTo>
                <a:lnTo>
                  <a:pt x="0" y="9"/>
                </a:lnTo>
                <a:lnTo>
                  <a:pt x="0" y="7"/>
                </a:lnTo>
                <a:lnTo>
                  <a:pt x="0" y="6"/>
                </a:lnTo>
                <a:lnTo>
                  <a:pt x="0" y="4"/>
                </a:lnTo>
                <a:lnTo>
                  <a:pt x="0" y="4"/>
                </a:lnTo>
                <a:lnTo>
                  <a:pt x="0" y="2"/>
                </a:lnTo>
                <a:lnTo>
                  <a:pt x="0" y="0"/>
                </a:lnTo>
                <a:lnTo>
                  <a:pt x="8" y="0"/>
                </a:lnTo>
                <a:lnTo>
                  <a:pt x="9" y="2"/>
                </a:lnTo>
                <a:lnTo>
                  <a:pt x="11" y="4"/>
                </a:lnTo>
                <a:lnTo>
                  <a:pt x="11" y="7"/>
                </a:lnTo>
                <a:lnTo>
                  <a:pt x="13" y="9"/>
                </a:lnTo>
                <a:lnTo>
                  <a:pt x="15" y="11"/>
                </a:lnTo>
                <a:lnTo>
                  <a:pt x="15" y="13"/>
                </a:lnTo>
                <a:lnTo>
                  <a:pt x="17" y="15"/>
                </a:lnTo>
                <a:lnTo>
                  <a:pt x="17" y="15"/>
                </a:lnTo>
                <a:close/>
              </a:path>
            </a:pathLst>
          </a:custGeom>
          <a:solidFill>
            <a:srgbClr val="FFFFFF">
              <a:lumMod val="95000"/>
            </a:srgbClr>
          </a:solidFill>
          <a:ln w="19050" cmpd="sng">
            <a:solidFill>
              <a:srgbClr val="FFFFFF"/>
            </a:solidFill>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8" name="Freeform 61">
            <a:extLst>
              <a:ext uri="{FF2B5EF4-FFF2-40B4-BE49-F238E27FC236}">
                <a16:creationId xmlns:a16="http://schemas.microsoft.com/office/drawing/2014/main" xmlns="" id="{31C526A6-520F-46A2-82A7-17684D06D5D7}"/>
              </a:ext>
            </a:extLst>
          </p:cNvPr>
          <p:cNvSpPr>
            <a:spLocks/>
          </p:cNvSpPr>
          <p:nvPr/>
        </p:nvSpPr>
        <p:spPr bwMode="auto">
          <a:xfrm>
            <a:off x="3135933" y="4100145"/>
            <a:ext cx="127488" cy="265235"/>
          </a:xfrm>
          <a:custGeom>
            <a:avLst/>
            <a:gdLst/>
            <a:ahLst/>
            <a:cxnLst>
              <a:cxn ang="0">
                <a:pos x="21" y="19"/>
              </a:cxn>
              <a:cxn ang="0">
                <a:pos x="30" y="30"/>
              </a:cxn>
              <a:cxn ang="0">
                <a:pos x="38" y="46"/>
              </a:cxn>
              <a:cxn ang="0">
                <a:pos x="44" y="61"/>
              </a:cxn>
              <a:cxn ang="0">
                <a:pos x="48" y="78"/>
              </a:cxn>
              <a:cxn ang="0">
                <a:pos x="53" y="93"/>
              </a:cxn>
              <a:cxn ang="0">
                <a:pos x="55" y="114"/>
              </a:cxn>
              <a:cxn ang="0">
                <a:pos x="55" y="133"/>
              </a:cxn>
              <a:cxn ang="0">
                <a:pos x="67" y="149"/>
              </a:cxn>
              <a:cxn ang="0">
                <a:pos x="63" y="160"/>
              </a:cxn>
              <a:cxn ang="0">
                <a:pos x="55" y="171"/>
              </a:cxn>
              <a:cxn ang="0">
                <a:pos x="51" y="185"/>
              </a:cxn>
              <a:cxn ang="0">
                <a:pos x="57" y="196"/>
              </a:cxn>
              <a:cxn ang="0">
                <a:pos x="74" y="208"/>
              </a:cxn>
              <a:cxn ang="0">
                <a:pos x="88" y="215"/>
              </a:cxn>
              <a:cxn ang="0">
                <a:pos x="101" y="231"/>
              </a:cxn>
              <a:cxn ang="0">
                <a:pos x="109" y="254"/>
              </a:cxn>
              <a:cxn ang="0">
                <a:pos x="118" y="278"/>
              </a:cxn>
              <a:cxn ang="0">
                <a:pos x="126" y="296"/>
              </a:cxn>
              <a:cxn ang="0">
                <a:pos x="133" y="318"/>
              </a:cxn>
              <a:cxn ang="0">
                <a:pos x="143" y="343"/>
              </a:cxn>
              <a:cxn ang="0">
                <a:pos x="151" y="355"/>
              </a:cxn>
              <a:cxn ang="0">
                <a:pos x="162" y="368"/>
              </a:cxn>
              <a:cxn ang="0">
                <a:pos x="168" y="385"/>
              </a:cxn>
              <a:cxn ang="0">
                <a:pos x="166" y="385"/>
              </a:cxn>
              <a:cxn ang="0">
                <a:pos x="156" y="383"/>
              </a:cxn>
              <a:cxn ang="0">
                <a:pos x="151" y="379"/>
              </a:cxn>
              <a:cxn ang="0">
                <a:pos x="141" y="370"/>
              </a:cxn>
              <a:cxn ang="0">
                <a:pos x="126" y="353"/>
              </a:cxn>
              <a:cxn ang="0">
                <a:pos x="112" y="339"/>
              </a:cxn>
              <a:cxn ang="0">
                <a:pos x="99" y="328"/>
              </a:cxn>
              <a:cxn ang="0">
                <a:pos x="90" y="307"/>
              </a:cxn>
              <a:cxn ang="0">
                <a:pos x="82" y="280"/>
              </a:cxn>
              <a:cxn ang="0">
                <a:pos x="74" y="271"/>
              </a:cxn>
              <a:cxn ang="0">
                <a:pos x="57" y="257"/>
              </a:cxn>
              <a:cxn ang="0">
                <a:pos x="42" y="246"/>
              </a:cxn>
              <a:cxn ang="0">
                <a:pos x="38" y="240"/>
              </a:cxn>
              <a:cxn ang="0">
                <a:pos x="30" y="227"/>
              </a:cxn>
              <a:cxn ang="0">
                <a:pos x="25" y="213"/>
              </a:cxn>
              <a:cxn ang="0">
                <a:pos x="19" y="198"/>
              </a:cxn>
              <a:cxn ang="0">
                <a:pos x="15" y="183"/>
              </a:cxn>
              <a:cxn ang="0">
                <a:pos x="13" y="173"/>
              </a:cxn>
              <a:cxn ang="0">
                <a:pos x="13" y="162"/>
              </a:cxn>
              <a:cxn ang="0">
                <a:pos x="13" y="154"/>
              </a:cxn>
              <a:cxn ang="0">
                <a:pos x="13" y="149"/>
              </a:cxn>
              <a:cxn ang="0">
                <a:pos x="13" y="139"/>
              </a:cxn>
              <a:cxn ang="0">
                <a:pos x="9" y="128"/>
              </a:cxn>
              <a:cxn ang="0">
                <a:pos x="6" y="116"/>
              </a:cxn>
              <a:cxn ang="0">
                <a:pos x="2" y="103"/>
              </a:cxn>
              <a:cxn ang="0">
                <a:pos x="0" y="89"/>
              </a:cxn>
              <a:cxn ang="0">
                <a:pos x="0" y="78"/>
              </a:cxn>
              <a:cxn ang="0">
                <a:pos x="2" y="63"/>
              </a:cxn>
              <a:cxn ang="0">
                <a:pos x="6" y="49"/>
              </a:cxn>
              <a:cxn ang="0">
                <a:pos x="6" y="40"/>
              </a:cxn>
              <a:cxn ang="0">
                <a:pos x="2" y="28"/>
              </a:cxn>
              <a:cxn ang="0">
                <a:pos x="0" y="17"/>
              </a:cxn>
              <a:cxn ang="0">
                <a:pos x="0" y="11"/>
              </a:cxn>
              <a:cxn ang="0">
                <a:pos x="0" y="6"/>
              </a:cxn>
              <a:cxn ang="0">
                <a:pos x="0" y="2"/>
              </a:cxn>
              <a:cxn ang="0">
                <a:pos x="8" y="0"/>
              </a:cxn>
              <a:cxn ang="0">
                <a:pos x="11" y="7"/>
              </a:cxn>
              <a:cxn ang="0">
                <a:pos x="15" y="13"/>
              </a:cxn>
            </a:cxnLst>
            <a:rect l="0" t="0" r="r" b="b"/>
            <a:pathLst>
              <a:path w="168" h="385">
                <a:moveTo>
                  <a:pt x="17" y="15"/>
                </a:moveTo>
                <a:lnTo>
                  <a:pt x="17" y="15"/>
                </a:lnTo>
                <a:lnTo>
                  <a:pt x="21" y="19"/>
                </a:lnTo>
                <a:lnTo>
                  <a:pt x="25" y="21"/>
                </a:lnTo>
                <a:lnTo>
                  <a:pt x="29" y="25"/>
                </a:lnTo>
                <a:lnTo>
                  <a:pt x="30" y="30"/>
                </a:lnTo>
                <a:lnTo>
                  <a:pt x="34" y="34"/>
                </a:lnTo>
                <a:lnTo>
                  <a:pt x="36" y="40"/>
                </a:lnTo>
                <a:lnTo>
                  <a:pt x="38" y="46"/>
                </a:lnTo>
                <a:lnTo>
                  <a:pt x="40" y="51"/>
                </a:lnTo>
                <a:lnTo>
                  <a:pt x="42" y="55"/>
                </a:lnTo>
                <a:lnTo>
                  <a:pt x="44" y="61"/>
                </a:lnTo>
                <a:lnTo>
                  <a:pt x="46" y="68"/>
                </a:lnTo>
                <a:lnTo>
                  <a:pt x="48" y="72"/>
                </a:lnTo>
                <a:lnTo>
                  <a:pt x="48" y="78"/>
                </a:lnTo>
                <a:lnTo>
                  <a:pt x="49" y="84"/>
                </a:lnTo>
                <a:lnTo>
                  <a:pt x="51" y="89"/>
                </a:lnTo>
                <a:lnTo>
                  <a:pt x="53" y="93"/>
                </a:lnTo>
                <a:lnTo>
                  <a:pt x="53" y="93"/>
                </a:lnTo>
                <a:lnTo>
                  <a:pt x="55" y="105"/>
                </a:lnTo>
                <a:lnTo>
                  <a:pt x="55" y="114"/>
                </a:lnTo>
                <a:lnTo>
                  <a:pt x="55" y="122"/>
                </a:lnTo>
                <a:lnTo>
                  <a:pt x="55" y="128"/>
                </a:lnTo>
                <a:lnTo>
                  <a:pt x="55" y="133"/>
                </a:lnTo>
                <a:lnTo>
                  <a:pt x="57" y="139"/>
                </a:lnTo>
                <a:lnTo>
                  <a:pt x="61" y="143"/>
                </a:lnTo>
                <a:lnTo>
                  <a:pt x="67" y="149"/>
                </a:lnTo>
                <a:lnTo>
                  <a:pt x="67" y="149"/>
                </a:lnTo>
                <a:lnTo>
                  <a:pt x="65" y="154"/>
                </a:lnTo>
                <a:lnTo>
                  <a:pt x="63" y="160"/>
                </a:lnTo>
                <a:lnTo>
                  <a:pt x="61" y="164"/>
                </a:lnTo>
                <a:lnTo>
                  <a:pt x="57" y="168"/>
                </a:lnTo>
                <a:lnTo>
                  <a:pt x="55" y="171"/>
                </a:lnTo>
                <a:lnTo>
                  <a:pt x="53" y="175"/>
                </a:lnTo>
                <a:lnTo>
                  <a:pt x="51" y="179"/>
                </a:lnTo>
                <a:lnTo>
                  <a:pt x="51" y="185"/>
                </a:lnTo>
                <a:lnTo>
                  <a:pt x="51" y="185"/>
                </a:lnTo>
                <a:lnTo>
                  <a:pt x="53" y="191"/>
                </a:lnTo>
                <a:lnTo>
                  <a:pt x="57" y="196"/>
                </a:lnTo>
                <a:lnTo>
                  <a:pt x="61" y="200"/>
                </a:lnTo>
                <a:lnTo>
                  <a:pt x="67" y="204"/>
                </a:lnTo>
                <a:lnTo>
                  <a:pt x="74" y="208"/>
                </a:lnTo>
                <a:lnTo>
                  <a:pt x="80" y="210"/>
                </a:lnTo>
                <a:lnTo>
                  <a:pt x="84" y="213"/>
                </a:lnTo>
                <a:lnTo>
                  <a:pt x="88" y="215"/>
                </a:lnTo>
                <a:lnTo>
                  <a:pt x="88" y="215"/>
                </a:lnTo>
                <a:lnTo>
                  <a:pt x="95" y="223"/>
                </a:lnTo>
                <a:lnTo>
                  <a:pt x="101" y="231"/>
                </a:lnTo>
                <a:lnTo>
                  <a:pt x="105" y="238"/>
                </a:lnTo>
                <a:lnTo>
                  <a:pt x="107" y="246"/>
                </a:lnTo>
                <a:lnTo>
                  <a:pt x="109" y="254"/>
                </a:lnTo>
                <a:lnTo>
                  <a:pt x="111" y="261"/>
                </a:lnTo>
                <a:lnTo>
                  <a:pt x="114" y="269"/>
                </a:lnTo>
                <a:lnTo>
                  <a:pt x="118" y="278"/>
                </a:lnTo>
                <a:lnTo>
                  <a:pt x="118" y="278"/>
                </a:lnTo>
                <a:lnTo>
                  <a:pt x="122" y="286"/>
                </a:lnTo>
                <a:lnTo>
                  <a:pt x="126" y="296"/>
                </a:lnTo>
                <a:lnTo>
                  <a:pt x="128" y="303"/>
                </a:lnTo>
                <a:lnTo>
                  <a:pt x="132" y="311"/>
                </a:lnTo>
                <a:lnTo>
                  <a:pt x="133" y="318"/>
                </a:lnTo>
                <a:lnTo>
                  <a:pt x="137" y="326"/>
                </a:lnTo>
                <a:lnTo>
                  <a:pt x="139" y="336"/>
                </a:lnTo>
                <a:lnTo>
                  <a:pt x="143" y="343"/>
                </a:lnTo>
                <a:lnTo>
                  <a:pt x="143" y="343"/>
                </a:lnTo>
                <a:lnTo>
                  <a:pt x="147" y="349"/>
                </a:lnTo>
                <a:lnTo>
                  <a:pt x="151" y="355"/>
                </a:lnTo>
                <a:lnTo>
                  <a:pt x="154" y="358"/>
                </a:lnTo>
                <a:lnTo>
                  <a:pt x="158" y="364"/>
                </a:lnTo>
                <a:lnTo>
                  <a:pt x="162" y="368"/>
                </a:lnTo>
                <a:lnTo>
                  <a:pt x="166" y="374"/>
                </a:lnTo>
                <a:lnTo>
                  <a:pt x="166" y="378"/>
                </a:lnTo>
                <a:lnTo>
                  <a:pt x="168" y="385"/>
                </a:lnTo>
                <a:lnTo>
                  <a:pt x="168" y="385"/>
                </a:lnTo>
                <a:lnTo>
                  <a:pt x="166" y="385"/>
                </a:lnTo>
                <a:lnTo>
                  <a:pt x="166" y="385"/>
                </a:lnTo>
                <a:lnTo>
                  <a:pt x="162" y="385"/>
                </a:lnTo>
                <a:lnTo>
                  <a:pt x="160" y="385"/>
                </a:lnTo>
                <a:lnTo>
                  <a:pt x="156" y="383"/>
                </a:lnTo>
                <a:lnTo>
                  <a:pt x="154" y="383"/>
                </a:lnTo>
                <a:lnTo>
                  <a:pt x="151" y="381"/>
                </a:lnTo>
                <a:lnTo>
                  <a:pt x="151" y="379"/>
                </a:lnTo>
                <a:lnTo>
                  <a:pt x="151" y="379"/>
                </a:lnTo>
                <a:lnTo>
                  <a:pt x="145" y="374"/>
                </a:lnTo>
                <a:lnTo>
                  <a:pt x="141" y="370"/>
                </a:lnTo>
                <a:lnTo>
                  <a:pt x="135" y="364"/>
                </a:lnTo>
                <a:lnTo>
                  <a:pt x="132" y="358"/>
                </a:lnTo>
                <a:lnTo>
                  <a:pt x="126" y="353"/>
                </a:lnTo>
                <a:lnTo>
                  <a:pt x="122" y="347"/>
                </a:lnTo>
                <a:lnTo>
                  <a:pt x="118" y="343"/>
                </a:lnTo>
                <a:lnTo>
                  <a:pt x="112" y="339"/>
                </a:lnTo>
                <a:lnTo>
                  <a:pt x="112" y="339"/>
                </a:lnTo>
                <a:lnTo>
                  <a:pt x="105" y="334"/>
                </a:lnTo>
                <a:lnTo>
                  <a:pt x="99" y="328"/>
                </a:lnTo>
                <a:lnTo>
                  <a:pt x="95" y="320"/>
                </a:lnTo>
                <a:lnTo>
                  <a:pt x="93" y="315"/>
                </a:lnTo>
                <a:lnTo>
                  <a:pt x="90" y="307"/>
                </a:lnTo>
                <a:lnTo>
                  <a:pt x="88" y="297"/>
                </a:lnTo>
                <a:lnTo>
                  <a:pt x="86" y="290"/>
                </a:lnTo>
                <a:lnTo>
                  <a:pt x="82" y="280"/>
                </a:lnTo>
                <a:lnTo>
                  <a:pt x="82" y="280"/>
                </a:lnTo>
                <a:lnTo>
                  <a:pt x="78" y="275"/>
                </a:lnTo>
                <a:lnTo>
                  <a:pt x="74" y="271"/>
                </a:lnTo>
                <a:lnTo>
                  <a:pt x="69" y="265"/>
                </a:lnTo>
                <a:lnTo>
                  <a:pt x="63" y="261"/>
                </a:lnTo>
                <a:lnTo>
                  <a:pt x="57" y="257"/>
                </a:lnTo>
                <a:lnTo>
                  <a:pt x="51" y="254"/>
                </a:lnTo>
                <a:lnTo>
                  <a:pt x="48" y="250"/>
                </a:lnTo>
                <a:lnTo>
                  <a:pt x="42" y="246"/>
                </a:lnTo>
                <a:lnTo>
                  <a:pt x="42" y="246"/>
                </a:lnTo>
                <a:lnTo>
                  <a:pt x="40" y="242"/>
                </a:lnTo>
                <a:lnTo>
                  <a:pt x="38" y="240"/>
                </a:lnTo>
                <a:lnTo>
                  <a:pt x="36" y="236"/>
                </a:lnTo>
                <a:lnTo>
                  <a:pt x="32" y="233"/>
                </a:lnTo>
                <a:lnTo>
                  <a:pt x="30" y="227"/>
                </a:lnTo>
                <a:lnTo>
                  <a:pt x="29" y="223"/>
                </a:lnTo>
                <a:lnTo>
                  <a:pt x="27" y="217"/>
                </a:lnTo>
                <a:lnTo>
                  <a:pt x="25" y="213"/>
                </a:lnTo>
                <a:lnTo>
                  <a:pt x="23" y="208"/>
                </a:lnTo>
                <a:lnTo>
                  <a:pt x="21" y="202"/>
                </a:lnTo>
                <a:lnTo>
                  <a:pt x="19" y="198"/>
                </a:lnTo>
                <a:lnTo>
                  <a:pt x="17" y="192"/>
                </a:lnTo>
                <a:lnTo>
                  <a:pt x="15" y="187"/>
                </a:lnTo>
                <a:lnTo>
                  <a:pt x="15" y="183"/>
                </a:lnTo>
                <a:lnTo>
                  <a:pt x="13" y="179"/>
                </a:lnTo>
                <a:lnTo>
                  <a:pt x="13" y="173"/>
                </a:lnTo>
                <a:lnTo>
                  <a:pt x="13" y="173"/>
                </a:lnTo>
                <a:lnTo>
                  <a:pt x="13" y="170"/>
                </a:lnTo>
                <a:lnTo>
                  <a:pt x="13" y="166"/>
                </a:lnTo>
                <a:lnTo>
                  <a:pt x="13" y="162"/>
                </a:lnTo>
                <a:lnTo>
                  <a:pt x="13" y="158"/>
                </a:lnTo>
                <a:lnTo>
                  <a:pt x="13" y="156"/>
                </a:lnTo>
                <a:lnTo>
                  <a:pt x="13" y="154"/>
                </a:lnTo>
                <a:lnTo>
                  <a:pt x="13" y="152"/>
                </a:lnTo>
                <a:lnTo>
                  <a:pt x="13" y="149"/>
                </a:lnTo>
                <a:lnTo>
                  <a:pt x="13" y="149"/>
                </a:lnTo>
                <a:lnTo>
                  <a:pt x="13" y="147"/>
                </a:lnTo>
                <a:lnTo>
                  <a:pt x="13" y="143"/>
                </a:lnTo>
                <a:lnTo>
                  <a:pt x="13" y="139"/>
                </a:lnTo>
                <a:lnTo>
                  <a:pt x="11" y="135"/>
                </a:lnTo>
                <a:lnTo>
                  <a:pt x="11" y="131"/>
                </a:lnTo>
                <a:lnTo>
                  <a:pt x="9" y="128"/>
                </a:lnTo>
                <a:lnTo>
                  <a:pt x="8" y="124"/>
                </a:lnTo>
                <a:lnTo>
                  <a:pt x="8" y="120"/>
                </a:lnTo>
                <a:lnTo>
                  <a:pt x="6" y="116"/>
                </a:lnTo>
                <a:lnTo>
                  <a:pt x="4" y="112"/>
                </a:lnTo>
                <a:lnTo>
                  <a:pt x="4" y="109"/>
                </a:lnTo>
                <a:lnTo>
                  <a:pt x="2" y="103"/>
                </a:lnTo>
                <a:lnTo>
                  <a:pt x="2" y="99"/>
                </a:lnTo>
                <a:lnTo>
                  <a:pt x="0" y="93"/>
                </a:lnTo>
                <a:lnTo>
                  <a:pt x="0" y="89"/>
                </a:lnTo>
                <a:lnTo>
                  <a:pt x="0" y="84"/>
                </a:lnTo>
                <a:lnTo>
                  <a:pt x="0" y="84"/>
                </a:lnTo>
                <a:lnTo>
                  <a:pt x="0" y="78"/>
                </a:lnTo>
                <a:lnTo>
                  <a:pt x="0" y="72"/>
                </a:lnTo>
                <a:lnTo>
                  <a:pt x="2" y="67"/>
                </a:lnTo>
                <a:lnTo>
                  <a:pt x="2" y="63"/>
                </a:lnTo>
                <a:lnTo>
                  <a:pt x="4" y="59"/>
                </a:lnTo>
                <a:lnTo>
                  <a:pt x="6" y="53"/>
                </a:lnTo>
                <a:lnTo>
                  <a:pt x="6" y="49"/>
                </a:lnTo>
                <a:lnTo>
                  <a:pt x="6" y="44"/>
                </a:lnTo>
                <a:lnTo>
                  <a:pt x="6" y="44"/>
                </a:lnTo>
                <a:lnTo>
                  <a:pt x="6" y="40"/>
                </a:lnTo>
                <a:lnTo>
                  <a:pt x="6" y="36"/>
                </a:lnTo>
                <a:lnTo>
                  <a:pt x="4" y="32"/>
                </a:lnTo>
                <a:lnTo>
                  <a:pt x="2" y="28"/>
                </a:lnTo>
                <a:lnTo>
                  <a:pt x="2" y="25"/>
                </a:lnTo>
                <a:lnTo>
                  <a:pt x="0" y="21"/>
                </a:lnTo>
                <a:lnTo>
                  <a:pt x="0" y="17"/>
                </a:lnTo>
                <a:lnTo>
                  <a:pt x="0" y="13"/>
                </a:lnTo>
                <a:lnTo>
                  <a:pt x="0" y="13"/>
                </a:lnTo>
                <a:lnTo>
                  <a:pt x="0" y="11"/>
                </a:lnTo>
                <a:lnTo>
                  <a:pt x="0" y="9"/>
                </a:lnTo>
                <a:lnTo>
                  <a:pt x="0" y="7"/>
                </a:lnTo>
                <a:lnTo>
                  <a:pt x="0" y="6"/>
                </a:lnTo>
                <a:lnTo>
                  <a:pt x="0" y="4"/>
                </a:lnTo>
                <a:lnTo>
                  <a:pt x="0" y="4"/>
                </a:lnTo>
                <a:lnTo>
                  <a:pt x="0" y="2"/>
                </a:lnTo>
                <a:lnTo>
                  <a:pt x="0" y="0"/>
                </a:lnTo>
                <a:lnTo>
                  <a:pt x="8" y="0"/>
                </a:lnTo>
                <a:lnTo>
                  <a:pt x="8" y="0"/>
                </a:lnTo>
                <a:lnTo>
                  <a:pt x="9" y="2"/>
                </a:lnTo>
                <a:lnTo>
                  <a:pt x="11" y="4"/>
                </a:lnTo>
                <a:lnTo>
                  <a:pt x="11" y="7"/>
                </a:lnTo>
                <a:lnTo>
                  <a:pt x="13" y="9"/>
                </a:lnTo>
                <a:lnTo>
                  <a:pt x="15" y="11"/>
                </a:lnTo>
                <a:lnTo>
                  <a:pt x="15" y="13"/>
                </a:lnTo>
                <a:lnTo>
                  <a:pt x="17" y="15"/>
                </a:lnTo>
                <a:lnTo>
                  <a:pt x="17" y="15"/>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09" name="Freeform 62">
            <a:extLst>
              <a:ext uri="{FF2B5EF4-FFF2-40B4-BE49-F238E27FC236}">
                <a16:creationId xmlns:a16="http://schemas.microsoft.com/office/drawing/2014/main" xmlns="" id="{E6FF60FB-4D76-49B2-8270-16C7B937322D}"/>
              </a:ext>
            </a:extLst>
          </p:cNvPr>
          <p:cNvSpPr>
            <a:spLocks/>
          </p:cNvSpPr>
          <p:nvPr/>
        </p:nvSpPr>
        <p:spPr bwMode="auto">
          <a:xfrm>
            <a:off x="3418752" y="4410807"/>
            <a:ext cx="60081" cy="260838"/>
          </a:xfrm>
          <a:custGeom>
            <a:avLst/>
            <a:gdLst/>
            <a:ahLst/>
            <a:cxnLst>
              <a:cxn ang="0">
                <a:pos x="9" y="53"/>
              </a:cxn>
              <a:cxn ang="0">
                <a:pos x="7" y="42"/>
              </a:cxn>
              <a:cxn ang="0">
                <a:pos x="2" y="27"/>
              </a:cxn>
              <a:cxn ang="0">
                <a:pos x="0" y="8"/>
              </a:cxn>
              <a:cxn ang="0">
                <a:pos x="2" y="0"/>
              </a:cxn>
              <a:cxn ang="0">
                <a:pos x="15" y="8"/>
              </a:cxn>
              <a:cxn ang="0">
                <a:pos x="32" y="27"/>
              </a:cxn>
              <a:cxn ang="0">
                <a:pos x="44" y="51"/>
              </a:cxn>
              <a:cxn ang="0">
                <a:pos x="49" y="103"/>
              </a:cxn>
              <a:cxn ang="0">
                <a:pos x="51" y="114"/>
              </a:cxn>
              <a:cxn ang="0">
                <a:pos x="51" y="126"/>
              </a:cxn>
              <a:cxn ang="0">
                <a:pos x="55" y="141"/>
              </a:cxn>
              <a:cxn ang="0">
                <a:pos x="67" y="154"/>
              </a:cxn>
              <a:cxn ang="0">
                <a:pos x="74" y="170"/>
              </a:cxn>
              <a:cxn ang="0">
                <a:pos x="68" y="189"/>
              </a:cxn>
              <a:cxn ang="0">
                <a:pos x="57" y="204"/>
              </a:cxn>
              <a:cxn ang="0">
                <a:pos x="51" y="219"/>
              </a:cxn>
              <a:cxn ang="0">
                <a:pos x="53" y="235"/>
              </a:cxn>
              <a:cxn ang="0">
                <a:pos x="55" y="252"/>
              </a:cxn>
              <a:cxn ang="0">
                <a:pos x="57" y="311"/>
              </a:cxn>
              <a:cxn ang="0">
                <a:pos x="68" y="334"/>
              </a:cxn>
              <a:cxn ang="0">
                <a:pos x="80" y="351"/>
              </a:cxn>
              <a:cxn ang="0">
                <a:pos x="80" y="364"/>
              </a:cxn>
              <a:cxn ang="0">
                <a:pos x="78" y="370"/>
              </a:cxn>
              <a:cxn ang="0">
                <a:pos x="80" y="376"/>
              </a:cxn>
              <a:cxn ang="0">
                <a:pos x="72" y="372"/>
              </a:cxn>
              <a:cxn ang="0">
                <a:pos x="63" y="366"/>
              </a:cxn>
              <a:cxn ang="0">
                <a:pos x="55" y="364"/>
              </a:cxn>
              <a:cxn ang="0">
                <a:pos x="51" y="370"/>
              </a:cxn>
              <a:cxn ang="0">
                <a:pos x="51" y="376"/>
              </a:cxn>
              <a:cxn ang="0">
                <a:pos x="44" y="376"/>
              </a:cxn>
              <a:cxn ang="0">
                <a:pos x="36" y="368"/>
              </a:cxn>
              <a:cxn ang="0">
                <a:pos x="34" y="359"/>
              </a:cxn>
              <a:cxn ang="0">
                <a:pos x="34" y="351"/>
              </a:cxn>
              <a:cxn ang="0">
                <a:pos x="38" y="343"/>
              </a:cxn>
              <a:cxn ang="0">
                <a:pos x="38" y="336"/>
              </a:cxn>
              <a:cxn ang="0">
                <a:pos x="34" y="328"/>
              </a:cxn>
              <a:cxn ang="0">
                <a:pos x="28" y="324"/>
              </a:cxn>
              <a:cxn ang="0">
                <a:pos x="21" y="307"/>
              </a:cxn>
              <a:cxn ang="0">
                <a:pos x="17" y="282"/>
              </a:cxn>
              <a:cxn ang="0">
                <a:pos x="17" y="259"/>
              </a:cxn>
              <a:cxn ang="0">
                <a:pos x="11" y="242"/>
              </a:cxn>
              <a:cxn ang="0">
                <a:pos x="4" y="231"/>
              </a:cxn>
              <a:cxn ang="0">
                <a:pos x="2" y="221"/>
              </a:cxn>
              <a:cxn ang="0">
                <a:pos x="7" y="214"/>
              </a:cxn>
              <a:cxn ang="0">
                <a:pos x="13" y="198"/>
              </a:cxn>
              <a:cxn ang="0">
                <a:pos x="19" y="181"/>
              </a:cxn>
              <a:cxn ang="0">
                <a:pos x="23" y="166"/>
              </a:cxn>
              <a:cxn ang="0">
                <a:pos x="26" y="156"/>
              </a:cxn>
              <a:cxn ang="0">
                <a:pos x="21" y="67"/>
              </a:cxn>
              <a:cxn ang="0">
                <a:pos x="17" y="61"/>
              </a:cxn>
              <a:cxn ang="0">
                <a:pos x="11" y="57"/>
              </a:cxn>
            </a:cxnLst>
            <a:rect l="0" t="0" r="r" b="b"/>
            <a:pathLst>
              <a:path w="80" h="378">
                <a:moveTo>
                  <a:pt x="11" y="57"/>
                </a:moveTo>
                <a:lnTo>
                  <a:pt x="11" y="55"/>
                </a:lnTo>
                <a:lnTo>
                  <a:pt x="9" y="53"/>
                </a:lnTo>
                <a:lnTo>
                  <a:pt x="9" y="50"/>
                </a:lnTo>
                <a:lnTo>
                  <a:pt x="9" y="48"/>
                </a:lnTo>
                <a:lnTo>
                  <a:pt x="7" y="42"/>
                </a:lnTo>
                <a:lnTo>
                  <a:pt x="5" y="36"/>
                </a:lnTo>
                <a:lnTo>
                  <a:pt x="4" y="32"/>
                </a:lnTo>
                <a:lnTo>
                  <a:pt x="2" y="27"/>
                </a:lnTo>
                <a:lnTo>
                  <a:pt x="0" y="21"/>
                </a:lnTo>
                <a:lnTo>
                  <a:pt x="0" y="15"/>
                </a:lnTo>
                <a:lnTo>
                  <a:pt x="0" y="8"/>
                </a:lnTo>
                <a:lnTo>
                  <a:pt x="0" y="0"/>
                </a:lnTo>
                <a:lnTo>
                  <a:pt x="0" y="0"/>
                </a:lnTo>
                <a:lnTo>
                  <a:pt x="2" y="0"/>
                </a:lnTo>
                <a:lnTo>
                  <a:pt x="4" y="0"/>
                </a:lnTo>
                <a:lnTo>
                  <a:pt x="5" y="0"/>
                </a:lnTo>
                <a:lnTo>
                  <a:pt x="15" y="8"/>
                </a:lnTo>
                <a:lnTo>
                  <a:pt x="23" y="13"/>
                </a:lnTo>
                <a:lnTo>
                  <a:pt x="28" y="21"/>
                </a:lnTo>
                <a:lnTo>
                  <a:pt x="32" y="27"/>
                </a:lnTo>
                <a:lnTo>
                  <a:pt x="36" y="34"/>
                </a:lnTo>
                <a:lnTo>
                  <a:pt x="40" y="42"/>
                </a:lnTo>
                <a:lnTo>
                  <a:pt x="44" y="51"/>
                </a:lnTo>
                <a:lnTo>
                  <a:pt x="47" y="61"/>
                </a:lnTo>
                <a:lnTo>
                  <a:pt x="47" y="99"/>
                </a:lnTo>
                <a:lnTo>
                  <a:pt x="49" y="103"/>
                </a:lnTo>
                <a:lnTo>
                  <a:pt x="51" y="107"/>
                </a:lnTo>
                <a:lnTo>
                  <a:pt x="51" y="111"/>
                </a:lnTo>
                <a:lnTo>
                  <a:pt x="51" y="114"/>
                </a:lnTo>
                <a:lnTo>
                  <a:pt x="51" y="118"/>
                </a:lnTo>
                <a:lnTo>
                  <a:pt x="51" y="122"/>
                </a:lnTo>
                <a:lnTo>
                  <a:pt x="51" y="126"/>
                </a:lnTo>
                <a:lnTo>
                  <a:pt x="51" y="130"/>
                </a:lnTo>
                <a:lnTo>
                  <a:pt x="53" y="135"/>
                </a:lnTo>
                <a:lnTo>
                  <a:pt x="55" y="141"/>
                </a:lnTo>
                <a:lnTo>
                  <a:pt x="59" y="145"/>
                </a:lnTo>
                <a:lnTo>
                  <a:pt x="63" y="151"/>
                </a:lnTo>
                <a:lnTo>
                  <a:pt x="67" y="154"/>
                </a:lnTo>
                <a:lnTo>
                  <a:pt x="70" y="158"/>
                </a:lnTo>
                <a:lnTo>
                  <a:pt x="72" y="164"/>
                </a:lnTo>
                <a:lnTo>
                  <a:pt x="74" y="170"/>
                </a:lnTo>
                <a:lnTo>
                  <a:pt x="72" y="177"/>
                </a:lnTo>
                <a:lnTo>
                  <a:pt x="70" y="183"/>
                </a:lnTo>
                <a:lnTo>
                  <a:pt x="68" y="189"/>
                </a:lnTo>
                <a:lnTo>
                  <a:pt x="65" y="195"/>
                </a:lnTo>
                <a:lnTo>
                  <a:pt x="61" y="198"/>
                </a:lnTo>
                <a:lnTo>
                  <a:pt x="57" y="204"/>
                </a:lnTo>
                <a:lnTo>
                  <a:pt x="55" y="208"/>
                </a:lnTo>
                <a:lnTo>
                  <a:pt x="53" y="212"/>
                </a:lnTo>
                <a:lnTo>
                  <a:pt x="51" y="219"/>
                </a:lnTo>
                <a:lnTo>
                  <a:pt x="51" y="223"/>
                </a:lnTo>
                <a:lnTo>
                  <a:pt x="51" y="229"/>
                </a:lnTo>
                <a:lnTo>
                  <a:pt x="53" y="235"/>
                </a:lnTo>
                <a:lnTo>
                  <a:pt x="53" y="240"/>
                </a:lnTo>
                <a:lnTo>
                  <a:pt x="55" y="246"/>
                </a:lnTo>
                <a:lnTo>
                  <a:pt x="55" y="252"/>
                </a:lnTo>
                <a:lnTo>
                  <a:pt x="55" y="257"/>
                </a:lnTo>
                <a:lnTo>
                  <a:pt x="55" y="301"/>
                </a:lnTo>
                <a:lnTo>
                  <a:pt x="57" y="311"/>
                </a:lnTo>
                <a:lnTo>
                  <a:pt x="59" y="320"/>
                </a:lnTo>
                <a:lnTo>
                  <a:pt x="63" y="328"/>
                </a:lnTo>
                <a:lnTo>
                  <a:pt x="68" y="334"/>
                </a:lnTo>
                <a:lnTo>
                  <a:pt x="72" y="340"/>
                </a:lnTo>
                <a:lnTo>
                  <a:pt x="76" y="345"/>
                </a:lnTo>
                <a:lnTo>
                  <a:pt x="80" y="351"/>
                </a:lnTo>
                <a:lnTo>
                  <a:pt x="80" y="359"/>
                </a:lnTo>
                <a:lnTo>
                  <a:pt x="80" y="362"/>
                </a:lnTo>
                <a:lnTo>
                  <a:pt x="80" y="364"/>
                </a:lnTo>
                <a:lnTo>
                  <a:pt x="78" y="366"/>
                </a:lnTo>
                <a:lnTo>
                  <a:pt x="78" y="368"/>
                </a:lnTo>
                <a:lnTo>
                  <a:pt x="78" y="370"/>
                </a:lnTo>
                <a:lnTo>
                  <a:pt x="78" y="372"/>
                </a:lnTo>
                <a:lnTo>
                  <a:pt x="78" y="374"/>
                </a:lnTo>
                <a:lnTo>
                  <a:pt x="80" y="376"/>
                </a:lnTo>
                <a:lnTo>
                  <a:pt x="78" y="376"/>
                </a:lnTo>
                <a:lnTo>
                  <a:pt x="74" y="374"/>
                </a:lnTo>
                <a:lnTo>
                  <a:pt x="72" y="372"/>
                </a:lnTo>
                <a:lnTo>
                  <a:pt x="68" y="370"/>
                </a:lnTo>
                <a:lnTo>
                  <a:pt x="67" y="368"/>
                </a:lnTo>
                <a:lnTo>
                  <a:pt x="63" y="366"/>
                </a:lnTo>
                <a:lnTo>
                  <a:pt x="61" y="364"/>
                </a:lnTo>
                <a:lnTo>
                  <a:pt x="57" y="362"/>
                </a:lnTo>
                <a:lnTo>
                  <a:pt x="55" y="364"/>
                </a:lnTo>
                <a:lnTo>
                  <a:pt x="53" y="366"/>
                </a:lnTo>
                <a:lnTo>
                  <a:pt x="53" y="368"/>
                </a:lnTo>
                <a:lnTo>
                  <a:pt x="51" y="370"/>
                </a:lnTo>
                <a:lnTo>
                  <a:pt x="51" y="372"/>
                </a:lnTo>
                <a:lnTo>
                  <a:pt x="51" y="374"/>
                </a:lnTo>
                <a:lnTo>
                  <a:pt x="51" y="376"/>
                </a:lnTo>
                <a:lnTo>
                  <a:pt x="51" y="378"/>
                </a:lnTo>
                <a:lnTo>
                  <a:pt x="47" y="378"/>
                </a:lnTo>
                <a:lnTo>
                  <a:pt x="44" y="376"/>
                </a:lnTo>
                <a:lnTo>
                  <a:pt x="42" y="374"/>
                </a:lnTo>
                <a:lnTo>
                  <a:pt x="38" y="372"/>
                </a:lnTo>
                <a:lnTo>
                  <a:pt x="36" y="368"/>
                </a:lnTo>
                <a:lnTo>
                  <a:pt x="34" y="364"/>
                </a:lnTo>
                <a:lnTo>
                  <a:pt x="34" y="362"/>
                </a:lnTo>
                <a:lnTo>
                  <a:pt x="34" y="359"/>
                </a:lnTo>
                <a:lnTo>
                  <a:pt x="34" y="355"/>
                </a:lnTo>
                <a:lnTo>
                  <a:pt x="34" y="353"/>
                </a:lnTo>
                <a:lnTo>
                  <a:pt x="34" y="351"/>
                </a:lnTo>
                <a:lnTo>
                  <a:pt x="36" y="347"/>
                </a:lnTo>
                <a:lnTo>
                  <a:pt x="36" y="345"/>
                </a:lnTo>
                <a:lnTo>
                  <a:pt x="38" y="343"/>
                </a:lnTo>
                <a:lnTo>
                  <a:pt x="38" y="341"/>
                </a:lnTo>
                <a:lnTo>
                  <a:pt x="38" y="340"/>
                </a:lnTo>
                <a:lnTo>
                  <a:pt x="38" y="336"/>
                </a:lnTo>
                <a:lnTo>
                  <a:pt x="36" y="332"/>
                </a:lnTo>
                <a:lnTo>
                  <a:pt x="36" y="330"/>
                </a:lnTo>
                <a:lnTo>
                  <a:pt x="34" y="328"/>
                </a:lnTo>
                <a:lnTo>
                  <a:pt x="32" y="328"/>
                </a:lnTo>
                <a:lnTo>
                  <a:pt x="30" y="326"/>
                </a:lnTo>
                <a:lnTo>
                  <a:pt x="28" y="324"/>
                </a:lnTo>
                <a:lnTo>
                  <a:pt x="26" y="322"/>
                </a:lnTo>
                <a:lnTo>
                  <a:pt x="25" y="315"/>
                </a:lnTo>
                <a:lnTo>
                  <a:pt x="21" y="307"/>
                </a:lnTo>
                <a:lnTo>
                  <a:pt x="19" y="299"/>
                </a:lnTo>
                <a:lnTo>
                  <a:pt x="19" y="292"/>
                </a:lnTo>
                <a:lnTo>
                  <a:pt x="17" y="282"/>
                </a:lnTo>
                <a:lnTo>
                  <a:pt x="17" y="275"/>
                </a:lnTo>
                <a:lnTo>
                  <a:pt x="17" y="267"/>
                </a:lnTo>
                <a:lnTo>
                  <a:pt x="17" y="259"/>
                </a:lnTo>
                <a:lnTo>
                  <a:pt x="17" y="252"/>
                </a:lnTo>
                <a:lnTo>
                  <a:pt x="15" y="248"/>
                </a:lnTo>
                <a:lnTo>
                  <a:pt x="11" y="242"/>
                </a:lnTo>
                <a:lnTo>
                  <a:pt x="9" y="238"/>
                </a:lnTo>
                <a:lnTo>
                  <a:pt x="5" y="235"/>
                </a:lnTo>
                <a:lnTo>
                  <a:pt x="4" y="231"/>
                </a:lnTo>
                <a:lnTo>
                  <a:pt x="2" y="227"/>
                </a:lnTo>
                <a:lnTo>
                  <a:pt x="0" y="221"/>
                </a:lnTo>
                <a:lnTo>
                  <a:pt x="2" y="221"/>
                </a:lnTo>
                <a:lnTo>
                  <a:pt x="4" y="219"/>
                </a:lnTo>
                <a:lnTo>
                  <a:pt x="5" y="217"/>
                </a:lnTo>
                <a:lnTo>
                  <a:pt x="7" y="214"/>
                </a:lnTo>
                <a:lnTo>
                  <a:pt x="9" y="208"/>
                </a:lnTo>
                <a:lnTo>
                  <a:pt x="11" y="204"/>
                </a:lnTo>
                <a:lnTo>
                  <a:pt x="13" y="198"/>
                </a:lnTo>
                <a:lnTo>
                  <a:pt x="15" y="193"/>
                </a:lnTo>
                <a:lnTo>
                  <a:pt x="17" y="187"/>
                </a:lnTo>
                <a:lnTo>
                  <a:pt x="19" y="181"/>
                </a:lnTo>
                <a:lnTo>
                  <a:pt x="21" y="175"/>
                </a:lnTo>
                <a:lnTo>
                  <a:pt x="23" y="170"/>
                </a:lnTo>
                <a:lnTo>
                  <a:pt x="23" y="166"/>
                </a:lnTo>
                <a:lnTo>
                  <a:pt x="25" y="162"/>
                </a:lnTo>
                <a:lnTo>
                  <a:pt x="26" y="158"/>
                </a:lnTo>
                <a:lnTo>
                  <a:pt x="26" y="156"/>
                </a:lnTo>
                <a:lnTo>
                  <a:pt x="26" y="71"/>
                </a:lnTo>
                <a:lnTo>
                  <a:pt x="23" y="69"/>
                </a:lnTo>
                <a:lnTo>
                  <a:pt x="21" y="67"/>
                </a:lnTo>
                <a:lnTo>
                  <a:pt x="19" y="65"/>
                </a:lnTo>
                <a:lnTo>
                  <a:pt x="19" y="63"/>
                </a:lnTo>
                <a:lnTo>
                  <a:pt x="17" y="61"/>
                </a:lnTo>
                <a:lnTo>
                  <a:pt x="15" y="59"/>
                </a:lnTo>
                <a:lnTo>
                  <a:pt x="13" y="57"/>
                </a:lnTo>
                <a:lnTo>
                  <a:pt x="11" y="57"/>
                </a:lnTo>
                <a:close/>
              </a:path>
            </a:pathLst>
          </a:custGeom>
          <a:solidFill>
            <a:srgbClr val="FFFFFF">
              <a:lumMod val="95000"/>
            </a:srgbClr>
          </a:solidFill>
          <a:ln w="19050" cmpd="sng">
            <a:solidFill>
              <a:srgbClr val="FFFFFF"/>
            </a:solidFill>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10" name="Freeform 63">
            <a:extLst>
              <a:ext uri="{FF2B5EF4-FFF2-40B4-BE49-F238E27FC236}">
                <a16:creationId xmlns:a16="http://schemas.microsoft.com/office/drawing/2014/main" xmlns="" id="{D8D49237-C24E-4582-B116-AC883C302930}"/>
              </a:ext>
            </a:extLst>
          </p:cNvPr>
          <p:cNvSpPr>
            <a:spLocks/>
          </p:cNvSpPr>
          <p:nvPr/>
        </p:nvSpPr>
        <p:spPr bwMode="auto">
          <a:xfrm>
            <a:off x="3418752" y="4410807"/>
            <a:ext cx="60081" cy="260838"/>
          </a:xfrm>
          <a:custGeom>
            <a:avLst/>
            <a:gdLst/>
            <a:ahLst/>
            <a:cxnLst>
              <a:cxn ang="0">
                <a:pos x="11" y="55"/>
              </a:cxn>
              <a:cxn ang="0">
                <a:pos x="9" y="48"/>
              </a:cxn>
              <a:cxn ang="0">
                <a:pos x="5" y="36"/>
              </a:cxn>
              <a:cxn ang="0">
                <a:pos x="0" y="21"/>
              </a:cxn>
              <a:cxn ang="0">
                <a:pos x="0" y="0"/>
              </a:cxn>
              <a:cxn ang="0">
                <a:pos x="2" y="0"/>
              </a:cxn>
              <a:cxn ang="0">
                <a:pos x="5" y="0"/>
              </a:cxn>
              <a:cxn ang="0">
                <a:pos x="28" y="21"/>
              </a:cxn>
              <a:cxn ang="0">
                <a:pos x="40" y="42"/>
              </a:cxn>
              <a:cxn ang="0">
                <a:pos x="47" y="99"/>
              </a:cxn>
              <a:cxn ang="0">
                <a:pos x="51" y="107"/>
              </a:cxn>
              <a:cxn ang="0">
                <a:pos x="51" y="118"/>
              </a:cxn>
              <a:cxn ang="0">
                <a:pos x="51" y="130"/>
              </a:cxn>
              <a:cxn ang="0">
                <a:pos x="55" y="141"/>
              </a:cxn>
              <a:cxn ang="0">
                <a:pos x="67" y="154"/>
              </a:cxn>
              <a:cxn ang="0">
                <a:pos x="74" y="170"/>
              </a:cxn>
              <a:cxn ang="0">
                <a:pos x="70" y="183"/>
              </a:cxn>
              <a:cxn ang="0">
                <a:pos x="61" y="198"/>
              </a:cxn>
              <a:cxn ang="0">
                <a:pos x="53" y="212"/>
              </a:cxn>
              <a:cxn ang="0">
                <a:pos x="51" y="223"/>
              </a:cxn>
              <a:cxn ang="0">
                <a:pos x="53" y="240"/>
              </a:cxn>
              <a:cxn ang="0">
                <a:pos x="55" y="257"/>
              </a:cxn>
              <a:cxn ang="0">
                <a:pos x="57" y="311"/>
              </a:cxn>
              <a:cxn ang="0">
                <a:pos x="68" y="334"/>
              </a:cxn>
              <a:cxn ang="0">
                <a:pos x="80" y="351"/>
              </a:cxn>
              <a:cxn ang="0">
                <a:pos x="80" y="362"/>
              </a:cxn>
              <a:cxn ang="0">
                <a:pos x="78" y="368"/>
              </a:cxn>
              <a:cxn ang="0">
                <a:pos x="78" y="374"/>
              </a:cxn>
              <a:cxn ang="0">
                <a:pos x="78" y="376"/>
              </a:cxn>
              <a:cxn ang="0">
                <a:pos x="68" y="370"/>
              </a:cxn>
              <a:cxn ang="0">
                <a:pos x="61" y="364"/>
              </a:cxn>
              <a:cxn ang="0">
                <a:pos x="55" y="364"/>
              </a:cxn>
              <a:cxn ang="0">
                <a:pos x="51" y="370"/>
              </a:cxn>
              <a:cxn ang="0">
                <a:pos x="51" y="376"/>
              </a:cxn>
              <a:cxn ang="0">
                <a:pos x="47" y="378"/>
              </a:cxn>
              <a:cxn ang="0">
                <a:pos x="38" y="372"/>
              </a:cxn>
              <a:cxn ang="0">
                <a:pos x="34" y="362"/>
              </a:cxn>
              <a:cxn ang="0">
                <a:pos x="34" y="355"/>
              </a:cxn>
              <a:cxn ang="0">
                <a:pos x="36" y="347"/>
              </a:cxn>
              <a:cxn ang="0">
                <a:pos x="38" y="341"/>
              </a:cxn>
              <a:cxn ang="0">
                <a:pos x="38" y="336"/>
              </a:cxn>
              <a:cxn ang="0">
                <a:pos x="34" y="328"/>
              </a:cxn>
              <a:cxn ang="0">
                <a:pos x="28" y="324"/>
              </a:cxn>
              <a:cxn ang="0">
                <a:pos x="25" y="315"/>
              </a:cxn>
              <a:cxn ang="0">
                <a:pos x="19" y="292"/>
              </a:cxn>
              <a:cxn ang="0">
                <a:pos x="17" y="267"/>
              </a:cxn>
              <a:cxn ang="0">
                <a:pos x="17" y="252"/>
              </a:cxn>
              <a:cxn ang="0">
                <a:pos x="9" y="238"/>
              </a:cxn>
              <a:cxn ang="0">
                <a:pos x="2" y="227"/>
              </a:cxn>
              <a:cxn ang="0">
                <a:pos x="2" y="221"/>
              </a:cxn>
              <a:cxn ang="0">
                <a:pos x="7" y="214"/>
              </a:cxn>
              <a:cxn ang="0">
                <a:pos x="13" y="198"/>
              </a:cxn>
              <a:cxn ang="0">
                <a:pos x="19" y="181"/>
              </a:cxn>
              <a:cxn ang="0">
                <a:pos x="23" y="166"/>
              </a:cxn>
              <a:cxn ang="0">
                <a:pos x="26" y="156"/>
              </a:cxn>
              <a:cxn ang="0">
                <a:pos x="23" y="69"/>
              </a:cxn>
              <a:cxn ang="0">
                <a:pos x="19" y="63"/>
              </a:cxn>
              <a:cxn ang="0">
                <a:pos x="13" y="57"/>
              </a:cxn>
            </a:cxnLst>
            <a:rect l="0" t="0" r="r" b="b"/>
            <a:pathLst>
              <a:path w="80" h="378">
                <a:moveTo>
                  <a:pt x="11" y="57"/>
                </a:moveTo>
                <a:lnTo>
                  <a:pt x="11" y="57"/>
                </a:lnTo>
                <a:lnTo>
                  <a:pt x="11" y="55"/>
                </a:lnTo>
                <a:lnTo>
                  <a:pt x="9" y="53"/>
                </a:lnTo>
                <a:lnTo>
                  <a:pt x="9" y="50"/>
                </a:lnTo>
                <a:lnTo>
                  <a:pt x="9" y="48"/>
                </a:lnTo>
                <a:lnTo>
                  <a:pt x="9" y="48"/>
                </a:lnTo>
                <a:lnTo>
                  <a:pt x="7" y="42"/>
                </a:lnTo>
                <a:lnTo>
                  <a:pt x="5" y="36"/>
                </a:lnTo>
                <a:lnTo>
                  <a:pt x="4" y="32"/>
                </a:lnTo>
                <a:lnTo>
                  <a:pt x="2" y="27"/>
                </a:lnTo>
                <a:lnTo>
                  <a:pt x="0" y="21"/>
                </a:lnTo>
                <a:lnTo>
                  <a:pt x="0" y="15"/>
                </a:lnTo>
                <a:lnTo>
                  <a:pt x="0" y="8"/>
                </a:lnTo>
                <a:lnTo>
                  <a:pt x="0" y="0"/>
                </a:lnTo>
                <a:lnTo>
                  <a:pt x="0" y="0"/>
                </a:lnTo>
                <a:lnTo>
                  <a:pt x="0" y="0"/>
                </a:lnTo>
                <a:lnTo>
                  <a:pt x="2" y="0"/>
                </a:lnTo>
                <a:lnTo>
                  <a:pt x="4" y="0"/>
                </a:lnTo>
                <a:lnTo>
                  <a:pt x="5" y="0"/>
                </a:lnTo>
                <a:lnTo>
                  <a:pt x="5" y="0"/>
                </a:lnTo>
                <a:lnTo>
                  <a:pt x="15" y="8"/>
                </a:lnTo>
                <a:lnTo>
                  <a:pt x="23" y="13"/>
                </a:lnTo>
                <a:lnTo>
                  <a:pt x="28" y="21"/>
                </a:lnTo>
                <a:lnTo>
                  <a:pt x="32" y="27"/>
                </a:lnTo>
                <a:lnTo>
                  <a:pt x="36" y="34"/>
                </a:lnTo>
                <a:lnTo>
                  <a:pt x="40" y="42"/>
                </a:lnTo>
                <a:lnTo>
                  <a:pt x="44" y="51"/>
                </a:lnTo>
                <a:lnTo>
                  <a:pt x="47" y="61"/>
                </a:lnTo>
                <a:lnTo>
                  <a:pt x="47" y="99"/>
                </a:lnTo>
                <a:lnTo>
                  <a:pt x="47" y="99"/>
                </a:lnTo>
                <a:lnTo>
                  <a:pt x="49" y="103"/>
                </a:lnTo>
                <a:lnTo>
                  <a:pt x="51" y="107"/>
                </a:lnTo>
                <a:lnTo>
                  <a:pt x="51" y="111"/>
                </a:lnTo>
                <a:lnTo>
                  <a:pt x="51" y="114"/>
                </a:lnTo>
                <a:lnTo>
                  <a:pt x="51" y="118"/>
                </a:lnTo>
                <a:lnTo>
                  <a:pt x="51" y="122"/>
                </a:lnTo>
                <a:lnTo>
                  <a:pt x="51" y="126"/>
                </a:lnTo>
                <a:lnTo>
                  <a:pt x="51" y="130"/>
                </a:lnTo>
                <a:lnTo>
                  <a:pt x="51" y="130"/>
                </a:lnTo>
                <a:lnTo>
                  <a:pt x="53" y="135"/>
                </a:lnTo>
                <a:lnTo>
                  <a:pt x="55" y="141"/>
                </a:lnTo>
                <a:lnTo>
                  <a:pt x="59" y="145"/>
                </a:lnTo>
                <a:lnTo>
                  <a:pt x="63" y="151"/>
                </a:lnTo>
                <a:lnTo>
                  <a:pt x="67" y="154"/>
                </a:lnTo>
                <a:lnTo>
                  <a:pt x="70" y="158"/>
                </a:lnTo>
                <a:lnTo>
                  <a:pt x="72" y="164"/>
                </a:lnTo>
                <a:lnTo>
                  <a:pt x="74" y="170"/>
                </a:lnTo>
                <a:lnTo>
                  <a:pt x="74" y="170"/>
                </a:lnTo>
                <a:lnTo>
                  <a:pt x="72" y="177"/>
                </a:lnTo>
                <a:lnTo>
                  <a:pt x="70" y="183"/>
                </a:lnTo>
                <a:lnTo>
                  <a:pt x="68" y="189"/>
                </a:lnTo>
                <a:lnTo>
                  <a:pt x="65" y="195"/>
                </a:lnTo>
                <a:lnTo>
                  <a:pt x="61" y="198"/>
                </a:lnTo>
                <a:lnTo>
                  <a:pt x="57" y="204"/>
                </a:lnTo>
                <a:lnTo>
                  <a:pt x="55" y="208"/>
                </a:lnTo>
                <a:lnTo>
                  <a:pt x="53" y="212"/>
                </a:lnTo>
                <a:lnTo>
                  <a:pt x="53" y="212"/>
                </a:lnTo>
                <a:lnTo>
                  <a:pt x="51" y="219"/>
                </a:lnTo>
                <a:lnTo>
                  <a:pt x="51" y="223"/>
                </a:lnTo>
                <a:lnTo>
                  <a:pt x="51" y="229"/>
                </a:lnTo>
                <a:lnTo>
                  <a:pt x="53" y="235"/>
                </a:lnTo>
                <a:lnTo>
                  <a:pt x="53" y="240"/>
                </a:lnTo>
                <a:lnTo>
                  <a:pt x="55" y="246"/>
                </a:lnTo>
                <a:lnTo>
                  <a:pt x="55" y="252"/>
                </a:lnTo>
                <a:lnTo>
                  <a:pt x="55" y="257"/>
                </a:lnTo>
                <a:lnTo>
                  <a:pt x="55" y="301"/>
                </a:lnTo>
                <a:lnTo>
                  <a:pt x="55" y="301"/>
                </a:lnTo>
                <a:lnTo>
                  <a:pt x="57" y="311"/>
                </a:lnTo>
                <a:lnTo>
                  <a:pt x="59" y="320"/>
                </a:lnTo>
                <a:lnTo>
                  <a:pt x="63" y="328"/>
                </a:lnTo>
                <a:lnTo>
                  <a:pt x="68" y="334"/>
                </a:lnTo>
                <a:lnTo>
                  <a:pt x="72" y="340"/>
                </a:lnTo>
                <a:lnTo>
                  <a:pt x="76" y="345"/>
                </a:lnTo>
                <a:lnTo>
                  <a:pt x="80" y="351"/>
                </a:lnTo>
                <a:lnTo>
                  <a:pt x="80" y="359"/>
                </a:lnTo>
                <a:lnTo>
                  <a:pt x="80" y="359"/>
                </a:lnTo>
                <a:lnTo>
                  <a:pt x="80" y="362"/>
                </a:lnTo>
                <a:lnTo>
                  <a:pt x="80" y="364"/>
                </a:lnTo>
                <a:lnTo>
                  <a:pt x="78" y="366"/>
                </a:lnTo>
                <a:lnTo>
                  <a:pt x="78" y="368"/>
                </a:lnTo>
                <a:lnTo>
                  <a:pt x="78" y="370"/>
                </a:lnTo>
                <a:lnTo>
                  <a:pt x="78" y="372"/>
                </a:lnTo>
                <a:lnTo>
                  <a:pt x="78" y="374"/>
                </a:lnTo>
                <a:lnTo>
                  <a:pt x="80" y="376"/>
                </a:lnTo>
                <a:lnTo>
                  <a:pt x="80" y="376"/>
                </a:lnTo>
                <a:lnTo>
                  <a:pt x="78" y="376"/>
                </a:lnTo>
                <a:lnTo>
                  <a:pt x="74" y="374"/>
                </a:lnTo>
                <a:lnTo>
                  <a:pt x="72" y="372"/>
                </a:lnTo>
                <a:lnTo>
                  <a:pt x="68" y="370"/>
                </a:lnTo>
                <a:lnTo>
                  <a:pt x="67" y="368"/>
                </a:lnTo>
                <a:lnTo>
                  <a:pt x="63" y="366"/>
                </a:lnTo>
                <a:lnTo>
                  <a:pt x="61" y="364"/>
                </a:lnTo>
                <a:lnTo>
                  <a:pt x="57" y="362"/>
                </a:lnTo>
                <a:lnTo>
                  <a:pt x="57" y="362"/>
                </a:lnTo>
                <a:lnTo>
                  <a:pt x="55" y="364"/>
                </a:lnTo>
                <a:lnTo>
                  <a:pt x="53" y="366"/>
                </a:lnTo>
                <a:lnTo>
                  <a:pt x="53" y="368"/>
                </a:lnTo>
                <a:lnTo>
                  <a:pt x="51" y="370"/>
                </a:lnTo>
                <a:lnTo>
                  <a:pt x="51" y="372"/>
                </a:lnTo>
                <a:lnTo>
                  <a:pt x="51" y="374"/>
                </a:lnTo>
                <a:lnTo>
                  <a:pt x="51" y="376"/>
                </a:lnTo>
                <a:lnTo>
                  <a:pt x="51" y="378"/>
                </a:lnTo>
                <a:lnTo>
                  <a:pt x="51" y="378"/>
                </a:lnTo>
                <a:lnTo>
                  <a:pt x="47" y="378"/>
                </a:lnTo>
                <a:lnTo>
                  <a:pt x="44" y="376"/>
                </a:lnTo>
                <a:lnTo>
                  <a:pt x="42" y="374"/>
                </a:lnTo>
                <a:lnTo>
                  <a:pt x="38" y="372"/>
                </a:lnTo>
                <a:lnTo>
                  <a:pt x="36" y="368"/>
                </a:lnTo>
                <a:lnTo>
                  <a:pt x="34" y="364"/>
                </a:lnTo>
                <a:lnTo>
                  <a:pt x="34" y="362"/>
                </a:lnTo>
                <a:lnTo>
                  <a:pt x="34" y="359"/>
                </a:lnTo>
                <a:lnTo>
                  <a:pt x="34" y="359"/>
                </a:lnTo>
                <a:lnTo>
                  <a:pt x="34" y="355"/>
                </a:lnTo>
                <a:lnTo>
                  <a:pt x="34" y="353"/>
                </a:lnTo>
                <a:lnTo>
                  <a:pt x="34" y="351"/>
                </a:lnTo>
                <a:lnTo>
                  <a:pt x="36" y="347"/>
                </a:lnTo>
                <a:lnTo>
                  <a:pt x="36" y="345"/>
                </a:lnTo>
                <a:lnTo>
                  <a:pt x="38" y="343"/>
                </a:lnTo>
                <a:lnTo>
                  <a:pt x="38" y="341"/>
                </a:lnTo>
                <a:lnTo>
                  <a:pt x="38" y="340"/>
                </a:lnTo>
                <a:lnTo>
                  <a:pt x="38" y="340"/>
                </a:lnTo>
                <a:lnTo>
                  <a:pt x="38" y="336"/>
                </a:lnTo>
                <a:lnTo>
                  <a:pt x="36" y="332"/>
                </a:lnTo>
                <a:lnTo>
                  <a:pt x="36" y="330"/>
                </a:lnTo>
                <a:lnTo>
                  <a:pt x="34" y="328"/>
                </a:lnTo>
                <a:lnTo>
                  <a:pt x="32" y="328"/>
                </a:lnTo>
                <a:lnTo>
                  <a:pt x="30" y="326"/>
                </a:lnTo>
                <a:lnTo>
                  <a:pt x="28" y="324"/>
                </a:lnTo>
                <a:lnTo>
                  <a:pt x="26" y="322"/>
                </a:lnTo>
                <a:lnTo>
                  <a:pt x="26" y="322"/>
                </a:lnTo>
                <a:lnTo>
                  <a:pt x="25" y="315"/>
                </a:lnTo>
                <a:lnTo>
                  <a:pt x="21" y="307"/>
                </a:lnTo>
                <a:lnTo>
                  <a:pt x="19" y="299"/>
                </a:lnTo>
                <a:lnTo>
                  <a:pt x="19" y="292"/>
                </a:lnTo>
                <a:lnTo>
                  <a:pt x="17" y="282"/>
                </a:lnTo>
                <a:lnTo>
                  <a:pt x="17" y="275"/>
                </a:lnTo>
                <a:lnTo>
                  <a:pt x="17" y="267"/>
                </a:lnTo>
                <a:lnTo>
                  <a:pt x="17" y="259"/>
                </a:lnTo>
                <a:lnTo>
                  <a:pt x="17" y="259"/>
                </a:lnTo>
                <a:lnTo>
                  <a:pt x="17" y="252"/>
                </a:lnTo>
                <a:lnTo>
                  <a:pt x="15" y="248"/>
                </a:lnTo>
                <a:lnTo>
                  <a:pt x="11" y="242"/>
                </a:lnTo>
                <a:lnTo>
                  <a:pt x="9" y="238"/>
                </a:lnTo>
                <a:lnTo>
                  <a:pt x="5" y="235"/>
                </a:lnTo>
                <a:lnTo>
                  <a:pt x="4" y="231"/>
                </a:lnTo>
                <a:lnTo>
                  <a:pt x="2" y="227"/>
                </a:lnTo>
                <a:lnTo>
                  <a:pt x="0" y="221"/>
                </a:lnTo>
                <a:lnTo>
                  <a:pt x="0" y="221"/>
                </a:lnTo>
                <a:lnTo>
                  <a:pt x="2" y="221"/>
                </a:lnTo>
                <a:lnTo>
                  <a:pt x="4" y="219"/>
                </a:lnTo>
                <a:lnTo>
                  <a:pt x="5" y="217"/>
                </a:lnTo>
                <a:lnTo>
                  <a:pt x="7" y="214"/>
                </a:lnTo>
                <a:lnTo>
                  <a:pt x="9" y="208"/>
                </a:lnTo>
                <a:lnTo>
                  <a:pt x="11" y="204"/>
                </a:lnTo>
                <a:lnTo>
                  <a:pt x="13" y="198"/>
                </a:lnTo>
                <a:lnTo>
                  <a:pt x="15" y="193"/>
                </a:lnTo>
                <a:lnTo>
                  <a:pt x="17" y="187"/>
                </a:lnTo>
                <a:lnTo>
                  <a:pt x="19" y="181"/>
                </a:lnTo>
                <a:lnTo>
                  <a:pt x="21" y="175"/>
                </a:lnTo>
                <a:lnTo>
                  <a:pt x="23" y="170"/>
                </a:lnTo>
                <a:lnTo>
                  <a:pt x="23" y="166"/>
                </a:lnTo>
                <a:lnTo>
                  <a:pt x="25" y="162"/>
                </a:lnTo>
                <a:lnTo>
                  <a:pt x="26" y="158"/>
                </a:lnTo>
                <a:lnTo>
                  <a:pt x="26" y="156"/>
                </a:lnTo>
                <a:lnTo>
                  <a:pt x="26" y="71"/>
                </a:lnTo>
                <a:lnTo>
                  <a:pt x="26" y="71"/>
                </a:lnTo>
                <a:lnTo>
                  <a:pt x="23" y="69"/>
                </a:lnTo>
                <a:lnTo>
                  <a:pt x="21" y="67"/>
                </a:lnTo>
                <a:lnTo>
                  <a:pt x="19" y="65"/>
                </a:lnTo>
                <a:lnTo>
                  <a:pt x="19" y="63"/>
                </a:lnTo>
                <a:lnTo>
                  <a:pt x="17" y="61"/>
                </a:lnTo>
                <a:lnTo>
                  <a:pt x="15" y="59"/>
                </a:lnTo>
                <a:lnTo>
                  <a:pt x="13" y="57"/>
                </a:lnTo>
                <a:lnTo>
                  <a:pt x="11" y="57"/>
                </a:lnTo>
              </a:path>
            </a:pathLst>
          </a:custGeom>
          <a:solidFill>
            <a:srgbClr val="FFFFFF">
              <a:lumMod val="95000"/>
            </a:srgbClr>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11" name="Freeform 64">
            <a:extLst>
              <a:ext uri="{FF2B5EF4-FFF2-40B4-BE49-F238E27FC236}">
                <a16:creationId xmlns:a16="http://schemas.microsoft.com/office/drawing/2014/main" xmlns="" id="{99AB838F-1288-4E2C-ADD3-9482F6C7D37A}"/>
              </a:ext>
            </a:extLst>
          </p:cNvPr>
          <p:cNvSpPr>
            <a:spLocks/>
          </p:cNvSpPr>
          <p:nvPr/>
        </p:nvSpPr>
        <p:spPr bwMode="auto">
          <a:xfrm>
            <a:off x="3294195" y="3864219"/>
            <a:ext cx="183173" cy="165588"/>
          </a:xfrm>
          <a:custGeom>
            <a:avLst/>
            <a:gdLst/>
            <a:ahLst/>
            <a:cxnLst>
              <a:cxn ang="0">
                <a:pos x="181" y="105"/>
              </a:cxn>
              <a:cxn ang="0">
                <a:pos x="187" y="79"/>
              </a:cxn>
              <a:cxn ang="0">
                <a:pos x="204" y="61"/>
              </a:cxn>
              <a:cxn ang="0">
                <a:pos x="225" y="60"/>
              </a:cxn>
              <a:cxn ang="0">
                <a:pos x="234" y="44"/>
              </a:cxn>
              <a:cxn ang="0">
                <a:pos x="208" y="44"/>
              </a:cxn>
              <a:cxn ang="0">
                <a:pos x="175" y="39"/>
              </a:cxn>
              <a:cxn ang="0">
                <a:pos x="160" y="19"/>
              </a:cxn>
              <a:cxn ang="0">
                <a:pos x="152" y="0"/>
              </a:cxn>
              <a:cxn ang="0">
                <a:pos x="141" y="0"/>
              </a:cxn>
              <a:cxn ang="0">
                <a:pos x="133" y="16"/>
              </a:cxn>
              <a:cxn ang="0">
                <a:pos x="120" y="21"/>
              </a:cxn>
              <a:cxn ang="0">
                <a:pos x="110" y="16"/>
              </a:cxn>
              <a:cxn ang="0">
                <a:pos x="105" y="23"/>
              </a:cxn>
              <a:cxn ang="0">
                <a:pos x="93" y="25"/>
              </a:cxn>
              <a:cxn ang="0">
                <a:pos x="82" y="23"/>
              </a:cxn>
              <a:cxn ang="0">
                <a:pos x="72" y="29"/>
              </a:cxn>
              <a:cxn ang="0">
                <a:pos x="65" y="33"/>
              </a:cxn>
              <a:cxn ang="0">
                <a:pos x="57" y="35"/>
              </a:cxn>
              <a:cxn ang="0">
                <a:pos x="34" y="44"/>
              </a:cxn>
              <a:cxn ang="0">
                <a:pos x="21" y="56"/>
              </a:cxn>
              <a:cxn ang="0">
                <a:pos x="19" y="69"/>
              </a:cxn>
              <a:cxn ang="0">
                <a:pos x="11" y="79"/>
              </a:cxn>
              <a:cxn ang="0">
                <a:pos x="4" y="86"/>
              </a:cxn>
              <a:cxn ang="0">
                <a:pos x="2" y="102"/>
              </a:cxn>
              <a:cxn ang="0">
                <a:pos x="11" y="113"/>
              </a:cxn>
              <a:cxn ang="0">
                <a:pos x="15" y="136"/>
              </a:cxn>
              <a:cxn ang="0">
                <a:pos x="4" y="163"/>
              </a:cxn>
              <a:cxn ang="0">
                <a:pos x="0" y="187"/>
              </a:cxn>
              <a:cxn ang="0">
                <a:pos x="0" y="203"/>
              </a:cxn>
              <a:cxn ang="0">
                <a:pos x="5" y="212"/>
              </a:cxn>
              <a:cxn ang="0">
                <a:pos x="13" y="220"/>
              </a:cxn>
              <a:cxn ang="0">
                <a:pos x="9" y="229"/>
              </a:cxn>
              <a:cxn ang="0">
                <a:pos x="9" y="239"/>
              </a:cxn>
              <a:cxn ang="0">
                <a:pos x="17" y="239"/>
              </a:cxn>
              <a:cxn ang="0">
                <a:pos x="30" y="222"/>
              </a:cxn>
              <a:cxn ang="0">
                <a:pos x="49" y="218"/>
              </a:cxn>
              <a:cxn ang="0">
                <a:pos x="70" y="229"/>
              </a:cxn>
              <a:cxn ang="0">
                <a:pos x="86" y="235"/>
              </a:cxn>
              <a:cxn ang="0">
                <a:pos x="93" y="227"/>
              </a:cxn>
              <a:cxn ang="0">
                <a:pos x="107" y="224"/>
              </a:cxn>
              <a:cxn ang="0">
                <a:pos x="114" y="227"/>
              </a:cxn>
              <a:cxn ang="0">
                <a:pos x="122" y="231"/>
              </a:cxn>
              <a:cxn ang="0">
                <a:pos x="135" y="233"/>
              </a:cxn>
              <a:cxn ang="0">
                <a:pos x="149" y="218"/>
              </a:cxn>
              <a:cxn ang="0">
                <a:pos x="110" y="201"/>
              </a:cxn>
              <a:cxn ang="0">
                <a:pos x="126" y="187"/>
              </a:cxn>
              <a:cxn ang="0">
                <a:pos x="143" y="172"/>
              </a:cxn>
              <a:cxn ang="0">
                <a:pos x="150" y="157"/>
              </a:cxn>
              <a:cxn ang="0">
                <a:pos x="160" y="140"/>
              </a:cxn>
              <a:cxn ang="0">
                <a:pos x="169" y="123"/>
              </a:cxn>
              <a:cxn ang="0">
                <a:pos x="179" y="105"/>
              </a:cxn>
            </a:cxnLst>
            <a:rect l="0" t="0" r="r" b="b"/>
            <a:pathLst>
              <a:path w="240" h="243">
                <a:moveTo>
                  <a:pt x="185" y="111"/>
                </a:moveTo>
                <a:lnTo>
                  <a:pt x="185" y="111"/>
                </a:lnTo>
                <a:lnTo>
                  <a:pt x="179" y="107"/>
                </a:lnTo>
                <a:lnTo>
                  <a:pt x="181" y="105"/>
                </a:lnTo>
                <a:lnTo>
                  <a:pt x="183" y="100"/>
                </a:lnTo>
                <a:lnTo>
                  <a:pt x="185" y="94"/>
                </a:lnTo>
                <a:lnTo>
                  <a:pt x="187" y="86"/>
                </a:lnTo>
                <a:lnTo>
                  <a:pt x="187" y="79"/>
                </a:lnTo>
                <a:lnTo>
                  <a:pt x="189" y="73"/>
                </a:lnTo>
                <a:lnTo>
                  <a:pt x="192" y="67"/>
                </a:lnTo>
                <a:lnTo>
                  <a:pt x="198" y="63"/>
                </a:lnTo>
                <a:lnTo>
                  <a:pt x="204" y="61"/>
                </a:lnTo>
                <a:lnTo>
                  <a:pt x="210" y="61"/>
                </a:lnTo>
                <a:lnTo>
                  <a:pt x="215" y="60"/>
                </a:lnTo>
                <a:lnTo>
                  <a:pt x="221" y="60"/>
                </a:lnTo>
                <a:lnTo>
                  <a:pt x="225" y="60"/>
                </a:lnTo>
                <a:lnTo>
                  <a:pt x="231" y="58"/>
                </a:lnTo>
                <a:lnTo>
                  <a:pt x="234" y="54"/>
                </a:lnTo>
                <a:lnTo>
                  <a:pt x="240" y="50"/>
                </a:lnTo>
                <a:lnTo>
                  <a:pt x="234" y="44"/>
                </a:lnTo>
                <a:lnTo>
                  <a:pt x="229" y="44"/>
                </a:lnTo>
                <a:lnTo>
                  <a:pt x="223" y="42"/>
                </a:lnTo>
                <a:lnTo>
                  <a:pt x="215" y="44"/>
                </a:lnTo>
                <a:lnTo>
                  <a:pt x="208" y="44"/>
                </a:lnTo>
                <a:lnTo>
                  <a:pt x="200" y="44"/>
                </a:lnTo>
                <a:lnTo>
                  <a:pt x="190" y="42"/>
                </a:lnTo>
                <a:lnTo>
                  <a:pt x="179" y="40"/>
                </a:lnTo>
                <a:lnTo>
                  <a:pt x="175" y="39"/>
                </a:lnTo>
                <a:lnTo>
                  <a:pt x="171" y="35"/>
                </a:lnTo>
                <a:lnTo>
                  <a:pt x="168" y="31"/>
                </a:lnTo>
                <a:lnTo>
                  <a:pt x="164" y="25"/>
                </a:lnTo>
                <a:lnTo>
                  <a:pt x="160" y="19"/>
                </a:lnTo>
                <a:lnTo>
                  <a:pt x="158" y="14"/>
                </a:lnTo>
                <a:lnTo>
                  <a:pt x="156" y="6"/>
                </a:lnTo>
                <a:lnTo>
                  <a:pt x="154" y="0"/>
                </a:lnTo>
                <a:lnTo>
                  <a:pt x="152" y="0"/>
                </a:lnTo>
                <a:lnTo>
                  <a:pt x="149" y="0"/>
                </a:lnTo>
                <a:lnTo>
                  <a:pt x="147" y="0"/>
                </a:lnTo>
                <a:lnTo>
                  <a:pt x="145" y="0"/>
                </a:lnTo>
                <a:lnTo>
                  <a:pt x="141" y="0"/>
                </a:lnTo>
                <a:lnTo>
                  <a:pt x="139" y="4"/>
                </a:lnTo>
                <a:lnTo>
                  <a:pt x="137" y="8"/>
                </a:lnTo>
                <a:lnTo>
                  <a:pt x="137" y="12"/>
                </a:lnTo>
                <a:lnTo>
                  <a:pt x="133" y="16"/>
                </a:lnTo>
                <a:lnTo>
                  <a:pt x="131" y="19"/>
                </a:lnTo>
                <a:lnTo>
                  <a:pt x="128" y="21"/>
                </a:lnTo>
                <a:lnTo>
                  <a:pt x="124" y="21"/>
                </a:lnTo>
                <a:lnTo>
                  <a:pt x="120" y="21"/>
                </a:lnTo>
                <a:lnTo>
                  <a:pt x="118" y="19"/>
                </a:lnTo>
                <a:lnTo>
                  <a:pt x="114" y="18"/>
                </a:lnTo>
                <a:lnTo>
                  <a:pt x="112" y="16"/>
                </a:lnTo>
                <a:lnTo>
                  <a:pt x="110" y="16"/>
                </a:lnTo>
                <a:lnTo>
                  <a:pt x="110" y="18"/>
                </a:lnTo>
                <a:lnTo>
                  <a:pt x="108" y="19"/>
                </a:lnTo>
                <a:lnTo>
                  <a:pt x="107" y="21"/>
                </a:lnTo>
                <a:lnTo>
                  <a:pt x="105" y="23"/>
                </a:lnTo>
                <a:lnTo>
                  <a:pt x="103" y="25"/>
                </a:lnTo>
                <a:lnTo>
                  <a:pt x="101" y="25"/>
                </a:lnTo>
                <a:lnTo>
                  <a:pt x="97" y="27"/>
                </a:lnTo>
                <a:lnTo>
                  <a:pt x="93" y="25"/>
                </a:lnTo>
                <a:lnTo>
                  <a:pt x="91" y="23"/>
                </a:lnTo>
                <a:lnTo>
                  <a:pt x="89" y="23"/>
                </a:lnTo>
                <a:lnTo>
                  <a:pt x="86" y="21"/>
                </a:lnTo>
                <a:lnTo>
                  <a:pt x="82" y="23"/>
                </a:lnTo>
                <a:lnTo>
                  <a:pt x="80" y="23"/>
                </a:lnTo>
                <a:lnTo>
                  <a:pt x="78" y="25"/>
                </a:lnTo>
                <a:lnTo>
                  <a:pt x="74" y="27"/>
                </a:lnTo>
                <a:lnTo>
                  <a:pt x="72" y="29"/>
                </a:lnTo>
                <a:lnTo>
                  <a:pt x="72" y="33"/>
                </a:lnTo>
                <a:lnTo>
                  <a:pt x="68" y="33"/>
                </a:lnTo>
                <a:lnTo>
                  <a:pt x="66" y="33"/>
                </a:lnTo>
                <a:lnTo>
                  <a:pt x="65" y="33"/>
                </a:lnTo>
                <a:lnTo>
                  <a:pt x="63" y="35"/>
                </a:lnTo>
                <a:lnTo>
                  <a:pt x="61" y="35"/>
                </a:lnTo>
                <a:lnTo>
                  <a:pt x="61" y="33"/>
                </a:lnTo>
                <a:lnTo>
                  <a:pt x="57" y="35"/>
                </a:lnTo>
                <a:lnTo>
                  <a:pt x="53" y="37"/>
                </a:lnTo>
                <a:lnTo>
                  <a:pt x="47" y="39"/>
                </a:lnTo>
                <a:lnTo>
                  <a:pt x="40" y="40"/>
                </a:lnTo>
                <a:lnTo>
                  <a:pt x="34" y="44"/>
                </a:lnTo>
                <a:lnTo>
                  <a:pt x="28" y="46"/>
                </a:lnTo>
                <a:lnTo>
                  <a:pt x="23" y="48"/>
                </a:lnTo>
                <a:lnTo>
                  <a:pt x="21" y="52"/>
                </a:lnTo>
                <a:lnTo>
                  <a:pt x="21" y="56"/>
                </a:lnTo>
                <a:lnTo>
                  <a:pt x="21" y="58"/>
                </a:lnTo>
                <a:lnTo>
                  <a:pt x="19" y="61"/>
                </a:lnTo>
                <a:lnTo>
                  <a:pt x="19" y="65"/>
                </a:lnTo>
                <a:lnTo>
                  <a:pt x="19" y="69"/>
                </a:lnTo>
                <a:lnTo>
                  <a:pt x="17" y="71"/>
                </a:lnTo>
                <a:lnTo>
                  <a:pt x="15" y="75"/>
                </a:lnTo>
                <a:lnTo>
                  <a:pt x="13" y="77"/>
                </a:lnTo>
                <a:lnTo>
                  <a:pt x="11" y="79"/>
                </a:lnTo>
                <a:lnTo>
                  <a:pt x="9" y="81"/>
                </a:lnTo>
                <a:lnTo>
                  <a:pt x="7" y="81"/>
                </a:lnTo>
                <a:lnTo>
                  <a:pt x="5" y="82"/>
                </a:lnTo>
                <a:lnTo>
                  <a:pt x="4" y="86"/>
                </a:lnTo>
                <a:lnTo>
                  <a:pt x="4" y="88"/>
                </a:lnTo>
                <a:lnTo>
                  <a:pt x="2" y="92"/>
                </a:lnTo>
                <a:lnTo>
                  <a:pt x="2" y="96"/>
                </a:lnTo>
                <a:lnTo>
                  <a:pt x="2" y="102"/>
                </a:lnTo>
                <a:lnTo>
                  <a:pt x="4" y="105"/>
                </a:lnTo>
                <a:lnTo>
                  <a:pt x="5" y="107"/>
                </a:lnTo>
                <a:lnTo>
                  <a:pt x="9" y="111"/>
                </a:lnTo>
                <a:lnTo>
                  <a:pt x="11" y="113"/>
                </a:lnTo>
                <a:lnTo>
                  <a:pt x="13" y="117"/>
                </a:lnTo>
                <a:lnTo>
                  <a:pt x="15" y="123"/>
                </a:lnTo>
                <a:lnTo>
                  <a:pt x="15" y="128"/>
                </a:lnTo>
                <a:lnTo>
                  <a:pt x="15" y="136"/>
                </a:lnTo>
                <a:lnTo>
                  <a:pt x="13" y="143"/>
                </a:lnTo>
                <a:lnTo>
                  <a:pt x="9" y="151"/>
                </a:lnTo>
                <a:lnTo>
                  <a:pt x="7" y="157"/>
                </a:lnTo>
                <a:lnTo>
                  <a:pt x="4" y="163"/>
                </a:lnTo>
                <a:lnTo>
                  <a:pt x="2" y="168"/>
                </a:lnTo>
                <a:lnTo>
                  <a:pt x="0" y="176"/>
                </a:lnTo>
                <a:lnTo>
                  <a:pt x="0" y="185"/>
                </a:lnTo>
                <a:lnTo>
                  <a:pt x="0" y="187"/>
                </a:lnTo>
                <a:lnTo>
                  <a:pt x="0" y="191"/>
                </a:lnTo>
                <a:lnTo>
                  <a:pt x="0" y="195"/>
                </a:lnTo>
                <a:lnTo>
                  <a:pt x="0" y="199"/>
                </a:lnTo>
                <a:lnTo>
                  <a:pt x="0" y="203"/>
                </a:lnTo>
                <a:lnTo>
                  <a:pt x="0" y="206"/>
                </a:lnTo>
                <a:lnTo>
                  <a:pt x="2" y="208"/>
                </a:lnTo>
                <a:lnTo>
                  <a:pt x="2" y="210"/>
                </a:lnTo>
                <a:lnTo>
                  <a:pt x="5" y="212"/>
                </a:lnTo>
                <a:lnTo>
                  <a:pt x="9" y="212"/>
                </a:lnTo>
                <a:lnTo>
                  <a:pt x="13" y="212"/>
                </a:lnTo>
                <a:lnTo>
                  <a:pt x="15" y="216"/>
                </a:lnTo>
                <a:lnTo>
                  <a:pt x="13" y="220"/>
                </a:lnTo>
                <a:lnTo>
                  <a:pt x="13" y="222"/>
                </a:lnTo>
                <a:lnTo>
                  <a:pt x="13" y="226"/>
                </a:lnTo>
                <a:lnTo>
                  <a:pt x="11" y="227"/>
                </a:lnTo>
                <a:lnTo>
                  <a:pt x="9" y="229"/>
                </a:lnTo>
                <a:lnTo>
                  <a:pt x="9" y="231"/>
                </a:lnTo>
                <a:lnTo>
                  <a:pt x="9" y="235"/>
                </a:lnTo>
                <a:lnTo>
                  <a:pt x="7" y="239"/>
                </a:lnTo>
                <a:lnTo>
                  <a:pt x="9" y="239"/>
                </a:lnTo>
                <a:lnTo>
                  <a:pt x="9" y="241"/>
                </a:lnTo>
                <a:lnTo>
                  <a:pt x="11" y="243"/>
                </a:lnTo>
                <a:lnTo>
                  <a:pt x="13" y="243"/>
                </a:lnTo>
                <a:lnTo>
                  <a:pt x="17" y="239"/>
                </a:lnTo>
                <a:lnTo>
                  <a:pt x="19" y="235"/>
                </a:lnTo>
                <a:lnTo>
                  <a:pt x="23" y="231"/>
                </a:lnTo>
                <a:lnTo>
                  <a:pt x="26" y="226"/>
                </a:lnTo>
                <a:lnTo>
                  <a:pt x="30" y="222"/>
                </a:lnTo>
                <a:lnTo>
                  <a:pt x="34" y="220"/>
                </a:lnTo>
                <a:lnTo>
                  <a:pt x="38" y="218"/>
                </a:lnTo>
                <a:lnTo>
                  <a:pt x="44" y="216"/>
                </a:lnTo>
                <a:lnTo>
                  <a:pt x="49" y="218"/>
                </a:lnTo>
                <a:lnTo>
                  <a:pt x="53" y="220"/>
                </a:lnTo>
                <a:lnTo>
                  <a:pt x="59" y="222"/>
                </a:lnTo>
                <a:lnTo>
                  <a:pt x="65" y="226"/>
                </a:lnTo>
                <a:lnTo>
                  <a:pt x="70" y="229"/>
                </a:lnTo>
                <a:lnTo>
                  <a:pt x="76" y="231"/>
                </a:lnTo>
                <a:lnTo>
                  <a:pt x="80" y="233"/>
                </a:lnTo>
                <a:lnTo>
                  <a:pt x="84" y="235"/>
                </a:lnTo>
                <a:lnTo>
                  <a:pt x="86" y="235"/>
                </a:lnTo>
                <a:lnTo>
                  <a:pt x="87" y="233"/>
                </a:lnTo>
                <a:lnTo>
                  <a:pt x="89" y="231"/>
                </a:lnTo>
                <a:lnTo>
                  <a:pt x="91" y="229"/>
                </a:lnTo>
                <a:lnTo>
                  <a:pt x="93" y="227"/>
                </a:lnTo>
                <a:lnTo>
                  <a:pt x="97" y="226"/>
                </a:lnTo>
                <a:lnTo>
                  <a:pt x="99" y="224"/>
                </a:lnTo>
                <a:lnTo>
                  <a:pt x="105" y="224"/>
                </a:lnTo>
                <a:lnTo>
                  <a:pt x="107" y="224"/>
                </a:lnTo>
                <a:lnTo>
                  <a:pt x="108" y="224"/>
                </a:lnTo>
                <a:lnTo>
                  <a:pt x="110" y="226"/>
                </a:lnTo>
                <a:lnTo>
                  <a:pt x="112" y="226"/>
                </a:lnTo>
                <a:lnTo>
                  <a:pt x="114" y="227"/>
                </a:lnTo>
                <a:lnTo>
                  <a:pt x="118" y="227"/>
                </a:lnTo>
                <a:lnTo>
                  <a:pt x="120" y="227"/>
                </a:lnTo>
                <a:lnTo>
                  <a:pt x="122" y="229"/>
                </a:lnTo>
                <a:lnTo>
                  <a:pt x="122" y="231"/>
                </a:lnTo>
                <a:lnTo>
                  <a:pt x="126" y="233"/>
                </a:lnTo>
                <a:lnTo>
                  <a:pt x="128" y="235"/>
                </a:lnTo>
                <a:lnTo>
                  <a:pt x="131" y="237"/>
                </a:lnTo>
                <a:lnTo>
                  <a:pt x="135" y="233"/>
                </a:lnTo>
                <a:lnTo>
                  <a:pt x="137" y="229"/>
                </a:lnTo>
                <a:lnTo>
                  <a:pt x="141" y="226"/>
                </a:lnTo>
                <a:lnTo>
                  <a:pt x="147" y="222"/>
                </a:lnTo>
                <a:lnTo>
                  <a:pt x="149" y="218"/>
                </a:lnTo>
                <a:lnTo>
                  <a:pt x="152" y="212"/>
                </a:lnTo>
                <a:lnTo>
                  <a:pt x="156" y="206"/>
                </a:lnTo>
                <a:lnTo>
                  <a:pt x="156" y="201"/>
                </a:lnTo>
                <a:lnTo>
                  <a:pt x="110" y="201"/>
                </a:lnTo>
                <a:lnTo>
                  <a:pt x="112" y="197"/>
                </a:lnTo>
                <a:lnTo>
                  <a:pt x="116" y="193"/>
                </a:lnTo>
                <a:lnTo>
                  <a:pt x="120" y="189"/>
                </a:lnTo>
                <a:lnTo>
                  <a:pt x="126" y="187"/>
                </a:lnTo>
                <a:lnTo>
                  <a:pt x="129" y="184"/>
                </a:lnTo>
                <a:lnTo>
                  <a:pt x="135" y="182"/>
                </a:lnTo>
                <a:lnTo>
                  <a:pt x="139" y="178"/>
                </a:lnTo>
                <a:lnTo>
                  <a:pt x="143" y="172"/>
                </a:lnTo>
                <a:lnTo>
                  <a:pt x="145" y="168"/>
                </a:lnTo>
                <a:lnTo>
                  <a:pt x="147" y="164"/>
                </a:lnTo>
                <a:lnTo>
                  <a:pt x="149" y="161"/>
                </a:lnTo>
                <a:lnTo>
                  <a:pt x="150" y="157"/>
                </a:lnTo>
                <a:lnTo>
                  <a:pt x="152" y="153"/>
                </a:lnTo>
                <a:lnTo>
                  <a:pt x="156" y="147"/>
                </a:lnTo>
                <a:lnTo>
                  <a:pt x="158" y="143"/>
                </a:lnTo>
                <a:lnTo>
                  <a:pt x="160" y="140"/>
                </a:lnTo>
                <a:lnTo>
                  <a:pt x="162" y="136"/>
                </a:lnTo>
                <a:lnTo>
                  <a:pt x="164" y="132"/>
                </a:lnTo>
                <a:lnTo>
                  <a:pt x="166" y="128"/>
                </a:lnTo>
                <a:lnTo>
                  <a:pt x="169" y="123"/>
                </a:lnTo>
                <a:lnTo>
                  <a:pt x="171" y="119"/>
                </a:lnTo>
                <a:lnTo>
                  <a:pt x="175" y="115"/>
                </a:lnTo>
                <a:lnTo>
                  <a:pt x="177" y="109"/>
                </a:lnTo>
                <a:lnTo>
                  <a:pt x="179" y="105"/>
                </a:lnTo>
                <a:lnTo>
                  <a:pt x="185" y="111"/>
                </a:lnTo>
                <a:close/>
              </a:path>
            </a:pathLst>
          </a:custGeom>
          <a:solidFill>
            <a:srgbClr val="FFFFFF">
              <a:lumMod val="95000"/>
            </a:srgbClr>
          </a:solidFill>
          <a:ln w="19050" cmpd="sng">
            <a:solidFill>
              <a:srgbClr val="FFFFFF"/>
            </a:solidFill>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12" name="Freeform 65">
            <a:extLst>
              <a:ext uri="{FF2B5EF4-FFF2-40B4-BE49-F238E27FC236}">
                <a16:creationId xmlns:a16="http://schemas.microsoft.com/office/drawing/2014/main" xmlns="" id="{AD652EB1-97D1-48C6-877D-AAF3C4E1DB48}"/>
              </a:ext>
            </a:extLst>
          </p:cNvPr>
          <p:cNvSpPr>
            <a:spLocks/>
          </p:cNvSpPr>
          <p:nvPr/>
        </p:nvSpPr>
        <p:spPr bwMode="auto">
          <a:xfrm>
            <a:off x="3294195" y="3864219"/>
            <a:ext cx="183173" cy="165588"/>
          </a:xfrm>
          <a:custGeom>
            <a:avLst/>
            <a:gdLst/>
            <a:ahLst/>
            <a:cxnLst>
              <a:cxn ang="0">
                <a:pos x="179" y="107"/>
              </a:cxn>
              <a:cxn ang="0">
                <a:pos x="187" y="86"/>
              </a:cxn>
              <a:cxn ang="0">
                <a:pos x="198" y="63"/>
              </a:cxn>
              <a:cxn ang="0">
                <a:pos x="215" y="60"/>
              </a:cxn>
              <a:cxn ang="0">
                <a:pos x="234" y="54"/>
              </a:cxn>
              <a:cxn ang="0">
                <a:pos x="229" y="44"/>
              </a:cxn>
              <a:cxn ang="0">
                <a:pos x="200" y="44"/>
              </a:cxn>
              <a:cxn ang="0">
                <a:pos x="175" y="39"/>
              </a:cxn>
              <a:cxn ang="0">
                <a:pos x="160" y="19"/>
              </a:cxn>
              <a:cxn ang="0">
                <a:pos x="154" y="0"/>
              </a:cxn>
              <a:cxn ang="0">
                <a:pos x="145" y="0"/>
              </a:cxn>
              <a:cxn ang="0">
                <a:pos x="137" y="8"/>
              </a:cxn>
              <a:cxn ang="0">
                <a:pos x="128" y="21"/>
              </a:cxn>
              <a:cxn ang="0">
                <a:pos x="118" y="19"/>
              </a:cxn>
              <a:cxn ang="0">
                <a:pos x="110" y="16"/>
              </a:cxn>
              <a:cxn ang="0">
                <a:pos x="105" y="23"/>
              </a:cxn>
              <a:cxn ang="0">
                <a:pos x="97" y="27"/>
              </a:cxn>
              <a:cxn ang="0">
                <a:pos x="86" y="21"/>
              </a:cxn>
              <a:cxn ang="0">
                <a:pos x="78" y="25"/>
              </a:cxn>
              <a:cxn ang="0">
                <a:pos x="68" y="33"/>
              </a:cxn>
              <a:cxn ang="0">
                <a:pos x="63" y="35"/>
              </a:cxn>
              <a:cxn ang="0">
                <a:pos x="57" y="35"/>
              </a:cxn>
              <a:cxn ang="0">
                <a:pos x="34" y="44"/>
              </a:cxn>
              <a:cxn ang="0">
                <a:pos x="21" y="52"/>
              </a:cxn>
              <a:cxn ang="0">
                <a:pos x="19" y="65"/>
              </a:cxn>
              <a:cxn ang="0">
                <a:pos x="13" y="77"/>
              </a:cxn>
              <a:cxn ang="0">
                <a:pos x="7" y="81"/>
              </a:cxn>
              <a:cxn ang="0">
                <a:pos x="2" y="92"/>
              </a:cxn>
              <a:cxn ang="0">
                <a:pos x="4" y="105"/>
              </a:cxn>
              <a:cxn ang="0">
                <a:pos x="13" y="117"/>
              </a:cxn>
              <a:cxn ang="0">
                <a:pos x="15" y="136"/>
              </a:cxn>
              <a:cxn ang="0">
                <a:pos x="4" y="163"/>
              </a:cxn>
              <a:cxn ang="0">
                <a:pos x="0" y="185"/>
              </a:cxn>
              <a:cxn ang="0">
                <a:pos x="0" y="199"/>
              </a:cxn>
              <a:cxn ang="0">
                <a:pos x="2" y="210"/>
              </a:cxn>
              <a:cxn ang="0">
                <a:pos x="13" y="212"/>
              </a:cxn>
              <a:cxn ang="0">
                <a:pos x="13" y="222"/>
              </a:cxn>
              <a:cxn ang="0">
                <a:pos x="9" y="231"/>
              </a:cxn>
              <a:cxn ang="0">
                <a:pos x="9" y="239"/>
              </a:cxn>
              <a:cxn ang="0">
                <a:pos x="13" y="243"/>
              </a:cxn>
              <a:cxn ang="0">
                <a:pos x="26" y="226"/>
              </a:cxn>
              <a:cxn ang="0">
                <a:pos x="44" y="216"/>
              </a:cxn>
              <a:cxn ang="0">
                <a:pos x="59" y="222"/>
              </a:cxn>
              <a:cxn ang="0">
                <a:pos x="80" y="233"/>
              </a:cxn>
              <a:cxn ang="0">
                <a:pos x="87" y="233"/>
              </a:cxn>
              <a:cxn ang="0">
                <a:pos x="97" y="226"/>
              </a:cxn>
              <a:cxn ang="0">
                <a:pos x="107" y="224"/>
              </a:cxn>
              <a:cxn ang="0">
                <a:pos x="114" y="227"/>
              </a:cxn>
              <a:cxn ang="0">
                <a:pos x="122" y="229"/>
              </a:cxn>
              <a:cxn ang="0">
                <a:pos x="131" y="237"/>
              </a:cxn>
              <a:cxn ang="0">
                <a:pos x="141" y="226"/>
              </a:cxn>
              <a:cxn ang="0">
                <a:pos x="156" y="206"/>
              </a:cxn>
              <a:cxn ang="0">
                <a:pos x="112" y="197"/>
              </a:cxn>
              <a:cxn ang="0">
                <a:pos x="129" y="184"/>
              </a:cxn>
              <a:cxn ang="0">
                <a:pos x="143" y="172"/>
              </a:cxn>
              <a:cxn ang="0">
                <a:pos x="150" y="157"/>
              </a:cxn>
              <a:cxn ang="0">
                <a:pos x="160" y="140"/>
              </a:cxn>
              <a:cxn ang="0">
                <a:pos x="169" y="123"/>
              </a:cxn>
              <a:cxn ang="0">
                <a:pos x="179" y="105"/>
              </a:cxn>
            </a:cxnLst>
            <a:rect l="0" t="0" r="r" b="b"/>
            <a:pathLst>
              <a:path w="240" h="243">
                <a:moveTo>
                  <a:pt x="185" y="111"/>
                </a:moveTo>
                <a:lnTo>
                  <a:pt x="185" y="111"/>
                </a:lnTo>
                <a:lnTo>
                  <a:pt x="179" y="107"/>
                </a:lnTo>
                <a:lnTo>
                  <a:pt x="179" y="107"/>
                </a:lnTo>
                <a:lnTo>
                  <a:pt x="181" y="105"/>
                </a:lnTo>
                <a:lnTo>
                  <a:pt x="183" y="100"/>
                </a:lnTo>
                <a:lnTo>
                  <a:pt x="185" y="94"/>
                </a:lnTo>
                <a:lnTo>
                  <a:pt x="187" y="86"/>
                </a:lnTo>
                <a:lnTo>
                  <a:pt x="187" y="79"/>
                </a:lnTo>
                <a:lnTo>
                  <a:pt x="189" y="73"/>
                </a:lnTo>
                <a:lnTo>
                  <a:pt x="192" y="67"/>
                </a:lnTo>
                <a:lnTo>
                  <a:pt x="198" y="63"/>
                </a:lnTo>
                <a:lnTo>
                  <a:pt x="198" y="63"/>
                </a:lnTo>
                <a:lnTo>
                  <a:pt x="204" y="61"/>
                </a:lnTo>
                <a:lnTo>
                  <a:pt x="210" y="61"/>
                </a:lnTo>
                <a:lnTo>
                  <a:pt x="215" y="60"/>
                </a:lnTo>
                <a:lnTo>
                  <a:pt x="221" y="60"/>
                </a:lnTo>
                <a:lnTo>
                  <a:pt x="225" y="60"/>
                </a:lnTo>
                <a:lnTo>
                  <a:pt x="231" y="58"/>
                </a:lnTo>
                <a:lnTo>
                  <a:pt x="234" y="54"/>
                </a:lnTo>
                <a:lnTo>
                  <a:pt x="240" y="50"/>
                </a:lnTo>
                <a:lnTo>
                  <a:pt x="240" y="50"/>
                </a:lnTo>
                <a:lnTo>
                  <a:pt x="234" y="44"/>
                </a:lnTo>
                <a:lnTo>
                  <a:pt x="229" y="44"/>
                </a:lnTo>
                <a:lnTo>
                  <a:pt x="223" y="42"/>
                </a:lnTo>
                <a:lnTo>
                  <a:pt x="215" y="44"/>
                </a:lnTo>
                <a:lnTo>
                  <a:pt x="208" y="44"/>
                </a:lnTo>
                <a:lnTo>
                  <a:pt x="200" y="44"/>
                </a:lnTo>
                <a:lnTo>
                  <a:pt x="190" y="42"/>
                </a:lnTo>
                <a:lnTo>
                  <a:pt x="179" y="40"/>
                </a:lnTo>
                <a:lnTo>
                  <a:pt x="179" y="40"/>
                </a:lnTo>
                <a:lnTo>
                  <a:pt x="175" y="39"/>
                </a:lnTo>
                <a:lnTo>
                  <a:pt x="171" y="35"/>
                </a:lnTo>
                <a:lnTo>
                  <a:pt x="168" y="31"/>
                </a:lnTo>
                <a:lnTo>
                  <a:pt x="164" y="25"/>
                </a:lnTo>
                <a:lnTo>
                  <a:pt x="160" y="19"/>
                </a:lnTo>
                <a:lnTo>
                  <a:pt x="158" y="14"/>
                </a:lnTo>
                <a:lnTo>
                  <a:pt x="156" y="6"/>
                </a:lnTo>
                <a:lnTo>
                  <a:pt x="154" y="0"/>
                </a:lnTo>
                <a:lnTo>
                  <a:pt x="154" y="0"/>
                </a:lnTo>
                <a:lnTo>
                  <a:pt x="152" y="0"/>
                </a:lnTo>
                <a:lnTo>
                  <a:pt x="149" y="0"/>
                </a:lnTo>
                <a:lnTo>
                  <a:pt x="147" y="0"/>
                </a:lnTo>
                <a:lnTo>
                  <a:pt x="145" y="0"/>
                </a:lnTo>
                <a:lnTo>
                  <a:pt x="145" y="0"/>
                </a:lnTo>
                <a:lnTo>
                  <a:pt x="141" y="0"/>
                </a:lnTo>
                <a:lnTo>
                  <a:pt x="139" y="4"/>
                </a:lnTo>
                <a:lnTo>
                  <a:pt x="137" y="8"/>
                </a:lnTo>
                <a:lnTo>
                  <a:pt x="137" y="12"/>
                </a:lnTo>
                <a:lnTo>
                  <a:pt x="133" y="16"/>
                </a:lnTo>
                <a:lnTo>
                  <a:pt x="131" y="19"/>
                </a:lnTo>
                <a:lnTo>
                  <a:pt x="128" y="21"/>
                </a:lnTo>
                <a:lnTo>
                  <a:pt x="124" y="21"/>
                </a:lnTo>
                <a:lnTo>
                  <a:pt x="124" y="21"/>
                </a:lnTo>
                <a:lnTo>
                  <a:pt x="120" y="21"/>
                </a:lnTo>
                <a:lnTo>
                  <a:pt x="118" y="19"/>
                </a:lnTo>
                <a:lnTo>
                  <a:pt x="114" y="18"/>
                </a:lnTo>
                <a:lnTo>
                  <a:pt x="112" y="16"/>
                </a:lnTo>
                <a:lnTo>
                  <a:pt x="112" y="16"/>
                </a:lnTo>
                <a:lnTo>
                  <a:pt x="110" y="16"/>
                </a:lnTo>
                <a:lnTo>
                  <a:pt x="110" y="18"/>
                </a:lnTo>
                <a:lnTo>
                  <a:pt x="108" y="19"/>
                </a:lnTo>
                <a:lnTo>
                  <a:pt x="107" y="21"/>
                </a:lnTo>
                <a:lnTo>
                  <a:pt x="105" y="23"/>
                </a:lnTo>
                <a:lnTo>
                  <a:pt x="103" y="25"/>
                </a:lnTo>
                <a:lnTo>
                  <a:pt x="101" y="25"/>
                </a:lnTo>
                <a:lnTo>
                  <a:pt x="97" y="27"/>
                </a:lnTo>
                <a:lnTo>
                  <a:pt x="97" y="27"/>
                </a:lnTo>
                <a:lnTo>
                  <a:pt x="93" y="25"/>
                </a:lnTo>
                <a:lnTo>
                  <a:pt x="91" y="23"/>
                </a:lnTo>
                <a:lnTo>
                  <a:pt x="89" y="23"/>
                </a:lnTo>
                <a:lnTo>
                  <a:pt x="86" y="21"/>
                </a:lnTo>
                <a:lnTo>
                  <a:pt x="86" y="21"/>
                </a:lnTo>
                <a:lnTo>
                  <a:pt x="82" y="23"/>
                </a:lnTo>
                <a:lnTo>
                  <a:pt x="80" y="23"/>
                </a:lnTo>
                <a:lnTo>
                  <a:pt x="78" y="25"/>
                </a:lnTo>
                <a:lnTo>
                  <a:pt x="74" y="27"/>
                </a:lnTo>
                <a:lnTo>
                  <a:pt x="72" y="29"/>
                </a:lnTo>
                <a:lnTo>
                  <a:pt x="72" y="33"/>
                </a:lnTo>
                <a:lnTo>
                  <a:pt x="68" y="33"/>
                </a:lnTo>
                <a:lnTo>
                  <a:pt x="66" y="33"/>
                </a:lnTo>
                <a:lnTo>
                  <a:pt x="66" y="33"/>
                </a:lnTo>
                <a:lnTo>
                  <a:pt x="65" y="33"/>
                </a:lnTo>
                <a:lnTo>
                  <a:pt x="63" y="35"/>
                </a:lnTo>
                <a:lnTo>
                  <a:pt x="61" y="35"/>
                </a:lnTo>
                <a:lnTo>
                  <a:pt x="61" y="33"/>
                </a:lnTo>
                <a:lnTo>
                  <a:pt x="61" y="33"/>
                </a:lnTo>
                <a:lnTo>
                  <a:pt x="57" y="35"/>
                </a:lnTo>
                <a:lnTo>
                  <a:pt x="53" y="37"/>
                </a:lnTo>
                <a:lnTo>
                  <a:pt x="47" y="39"/>
                </a:lnTo>
                <a:lnTo>
                  <a:pt x="40" y="40"/>
                </a:lnTo>
                <a:lnTo>
                  <a:pt x="34" y="44"/>
                </a:lnTo>
                <a:lnTo>
                  <a:pt x="28" y="46"/>
                </a:lnTo>
                <a:lnTo>
                  <a:pt x="23" y="48"/>
                </a:lnTo>
                <a:lnTo>
                  <a:pt x="21" y="52"/>
                </a:lnTo>
                <a:lnTo>
                  <a:pt x="21" y="52"/>
                </a:lnTo>
                <a:lnTo>
                  <a:pt x="21" y="56"/>
                </a:lnTo>
                <a:lnTo>
                  <a:pt x="21" y="58"/>
                </a:lnTo>
                <a:lnTo>
                  <a:pt x="19" y="61"/>
                </a:lnTo>
                <a:lnTo>
                  <a:pt x="19" y="65"/>
                </a:lnTo>
                <a:lnTo>
                  <a:pt x="19" y="69"/>
                </a:lnTo>
                <a:lnTo>
                  <a:pt x="17" y="71"/>
                </a:lnTo>
                <a:lnTo>
                  <a:pt x="15" y="75"/>
                </a:lnTo>
                <a:lnTo>
                  <a:pt x="13" y="77"/>
                </a:lnTo>
                <a:lnTo>
                  <a:pt x="13" y="77"/>
                </a:lnTo>
                <a:lnTo>
                  <a:pt x="11" y="79"/>
                </a:lnTo>
                <a:lnTo>
                  <a:pt x="9" y="81"/>
                </a:lnTo>
                <a:lnTo>
                  <a:pt x="7" y="81"/>
                </a:lnTo>
                <a:lnTo>
                  <a:pt x="5" y="82"/>
                </a:lnTo>
                <a:lnTo>
                  <a:pt x="4" y="86"/>
                </a:lnTo>
                <a:lnTo>
                  <a:pt x="4" y="88"/>
                </a:lnTo>
                <a:lnTo>
                  <a:pt x="2" y="92"/>
                </a:lnTo>
                <a:lnTo>
                  <a:pt x="2" y="96"/>
                </a:lnTo>
                <a:lnTo>
                  <a:pt x="2" y="96"/>
                </a:lnTo>
                <a:lnTo>
                  <a:pt x="2" y="102"/>
                </a:lnTo>
                <a:lnTo>
                  <a:pt x="4" y="105"/>
                </a:lnTo>
                <a:lnTo>
                  <a:pt x="5" y="107"/>
                </a:lnTo>
                <a:lnTo>
                  <a:pt x="9" y="111"/>
                </a:lnTo>
                <a:lnTo>
                  <a:pt x="11" y="113"/>
                </a:lnTo>
                <a:lnTo>
                  <a:pt x="13" y="117"/>
                </a:lnTo>
                <a:lnTo>
                  <a:pt x="15" y="123"/>
                </a:lnTo>
                <a:lnTo>
                  <a:pt x="15" y="128"/>
                </a:lnTo>
                <a:lnTo>
                  <a:pt x="15" y="128"/>
                </a:lnTo>
                <a:lnTo>
                  <a:pt x="15" y="136"/>
                </a:lnTo>
                <a:lnTo>
                  <a:pt x="13" y="143"/>
                </a:lnTo>
                <a:lnTo>
                  <a:pt x="9" y="151"/>
                </a:lnTo>
                <a:lnTo>
                  <a:pt x="7" y="157"/>
                </a:lnTo>
                <a:lnTo>
                  <a:pt x="4" y="163"/>
                </a:lnTo>
                <a:lnTo>
                  <a:pt x="2" y="168"/>
                </a:lnTo>
                <a:lnTo>
                  <a:pt x="0" y="176"/>
                </a:lnTo>
                <a:lnTo>
                  <a:pt x="0" y="185"/>
                </a:lnTo>
                <a:lnTo>
                  <a:pt x="0" y="185"/>
                </a:lnTo>
                <a:lnTo>
                  <a:pt x="0" y="187"/>
                </a:lnTo>
                <a:lnTo>
                  <a:pt x="0" y="191"/>
                </a:lnTo>
                <a:lnTo>
                  <a:pt x="0" y="195"/>
                </a:lnTo>
                <a:lnTo>
                  <a:pt x="0" y="199"/>
                </a:lnTo>
                <a:lnTo>
                  <a:pt x="0" y="203"/>
                </a:lnTo>
                <a:lnTo>
                  <a:pt x="0" y="206"/>
                </a:lnTo>
                <a:lnTo>
                  <a:pt x="2" y="208"/>
                </a:lnTo>
                <a:lnTo>
                  <a:pt x="2" y="210"/>
                </a:lnTo>
                <a:lnTo>
                  <a:pt x="2" y="210"/>
                </a:lnTo>
                <a:lnTo>
                  <a:pt x="5" y="212"/>
                </a:lnTo>
                <a:lnTo>
                  <a:pt x="9" y="212"/>
                </a:lnTo>
                <a:lnTo>
                  <a:pt x="13" y="212"/>
                </a:lnTo>
                <a:lnTo>
                  <a:pt x="15" y="216"/>
                </a:lnTo>
                <a:lnTo>
                  <a:pt x="15" y="216"/>
                </a:lnTo>
                <a:lnTo>
                  <a:pt x="13" y="220"/>
                </a:lnTo>
                <a:lnTo>
                  <a:pt x="13" y="222"/>
                </a:lnTo>
                <a:lnTo>
                  <a:pt x="13" y="226"/>
                </a:lnTo>
                <a:lnTo>
                  <a:pt x="11" y="227"/>
                </a:lnTo>
                <a:lnTo>
                  <a:pt x="9" y="229"/>
                </a:lnTo>
                <a:lnTo>
                  <a:pt x="9" y="231"/>
                </a:lnTo>
                <a:lnTo>
                  <a:pt x="9" y="235"/>
                </a:lnTo>
                <a:lnTo>
                  <a:pt x="7" y="239"/>
                </a:lnTo>
                <a:lnTo>
                  <a:pt x="7" y="239"/>
                </a:lnTo>
                <a:lnTo>
                  <a:pt x="9" y="239"/>
                </a:lnTo>
                <a:lnTo>
                  <a:pt x="9" y="241"/>
                </a:lnTo>
                <a:lnTo>
                  <a:pt x="11" y="243"/>
                </a:lnTo>
                <a:lnTo>
                  <a:pt x="13" y="243"/>
                </a:lnTo>
                <a:lnTo>
                  <a:pt x="13" y="243"/>
                </a:lnTo>
                <a:lnTo>
                  <a:pt x="17" y="239"/>
                </a:lnTo>
                <a:lnTo>
                  <a:pt x="19" y="235"/>
                </a:lnTo>
                <a:lnTo>
                  <a:pt x="23" y="231"/>
                </a:lnTo>
                <a:lnTo>
                  <a:pt x="26" y="226"/>
                </a:lnTo>
                <a:lnTo>
                  <a:pt x="30" y="222"/>
                </a:lnTo>
                <a:lnTo>
                  <a:pt x="34" y="220"/>
                </a:lnTo>
                <a:lnTo>
                  <a:pt x="38" y="218"/>
                </a:lnTo>
                <a:lnTo>
                  <a:pt x="44" y="216"/>
                </a:lnTo>
                <a:lnTo>
                  <a:pt x="44" y="216"/>
                </a:lnTo>
                <a:lnTo>
                  <a:pt x="49" y="218"/>
                </a:lnTo>
                <a:lnTo>
                  <a:pt x="53" y="220"/>
                </a:lnTo>
                <a:lnTo>
                  <a:pt x="59" y="222"/>
                </a:lnTo>
                <a:lnTo>
                  <a:pt x="65" y="226"/>
                </a:lnTo>
                <a:lnTo>
                  <a:pt x="70" y="229"/>
                </a:lnTo>
                <a:lnTo>
                  <a:pt x="76" y="231"/>
                </a:lnTo>
                <a:lnTo>
                  <a:pt x="80" y="233"/>
                </a:lnTo>
                <a:lnTo>
                  <a:pt x="84" y="235"/>
                </a:lnTo>
                <a:lnTo>
                  <a:pt x="84" y="235"/>
                </a:lnTo>
                <a:lnTo>
                  <a:pt x="86" y="235"/>
                </a:lnTo>
                <a:lnTo>
                  <a:pt x="87" y="233"/>
                </a:lnTo>
                <a:lnTo>
                  <a:pt x="89" y="231"/>
                </a:lnTo>
                <a:lnTo>
                  <a:pt x="91" y="229"/>
                </a:lnTo>
                <a:lnTo>
                  <a:pt x="93" y="227"/>
                </a:lnTo>
                <a:lnTo>
                  <a:pt x="97" y="226"/>
                </a:lnTo>
                <a:lnTo>
                  <a:pt x="99" y="224"/>
                </a:lnTo>
                <a:lnTo>
                  <a:pt x="105" y="224"/>
                </a:lnTo>
                <a:lnTo>
                  <a:pt x="105" y="224"/>
                </a:lnTo>
                <a:lnTo>
                  <a:pt x="107" y="224"/>
                </a:lnTo>
                <a:lnTo>
                  <a:pt x="108" y="224"/>
                </a:lnTo>
                <a:lnTo>
                  <a:pt x="110" y="226"/>
                </a:lnTo>
                <a:lnTo>
                  <a:pt x="112" y="226"/>
                </a:lnTo>
                <a:lnTo>
                  <a:pt x="114" y="227"/>
                </a:lnTo>
                <a:lnTo>
                  <a:pt x="118" y="227"/>
                </a:lnTo>
                <a:lnTo>
                  <a:pt x="120" y="227"/>
                </a:lnTo>
                <a:lnTo>
                  <a:pt x="122" y="229"/>
                </a:lnTo>
                <a:lnTo>
                  <a:pt x="122" y="229"/>
                </a:lnTo>
                <a:lnTo>
                  <a:pt x="122" y="231"/>
                </a:lnTo>
                <a:lnTo>
                  <a:pt x="126" y="233"/>
                </a:lnTo>
                <a:lnTo>
                  <a:pt x="128" y="235"/>
                </a:lnTo>
                <a:lnTo>
                  <a:pt x="131" y="237"/>
                </a:lnTo>
                <a:lnTo>
                  <a:pt x="131" y="237"/>
                </a:lnTo>
                <a:lnTo>
                  <a:pt x="135" y="233"/>
                </a:lnTo>
                <a:lnTo>
                  <a:pt x="137" y="229"/>
                </a:lnTo>
                <a:lnTo>
                  <a:pt x="141" y="226"/>
                </a:lnTo>
                <a:lnTo>
                  <a:pt x="147" y="222"/>
                </a:lnTo>
                <a:lnTo>
                  <a:pt x="149" y="218"/>
                </a:lnTo>
                <a:lnTo>
                  <a:pt x="152" y="212"/>
                </a:lnTo>
                <a:lnTo>
                  <a:pt x="156" y="206"/>
                </a:lnTo>
                <a:lnTo>
                  <a:pt x="156" y="201"/>
                </a:lnTo>
                <a:lnTo>
                  <a:pt x="110" y="201"/>
                </a:lnTo>
                <a:lnTo>
                  <a:pt x="110" y="201"/>
                </a:lnTo>
                <a:lnTo>
                  <a:pt x="112" y="197"/>
                </a:lnTo>
                <a:lnTo>
                  <a:pt x="116" y="193"/>
                </a:lnTo>
                <a:lnTo>
                  <a:pt x="120" y="189"/>
                </a:lnTo>
                <a:lnTo>
                  <a:pt x="126" y="187"/>
                </a:lnTo>
                <a:lnTo>
                  <a:pt x="129" y="184"/>
                </a:lnTo>
                <a:lnTo>
                  <a:pt x="135" y="182"/>
                </a:lnTo>
                <a:lnTo>
                  <a:pt x="139" y="178"/>
                </a:lnTo>
                <a:lnTo>
                  <a:pt x="143" y="172"/>
                </a:lnTo>
                <a:lnTo>
                  <a:pt x="143" y="172"/>
                </a:lnTo>
                <a:lnTo>
                  <a:pt x="145" y="168"/>
                </a:lnTo>
                <a:lnTo>
                  <a:pt x="147" y="164"/>
                </a:lnTo>
                <a:lnTo>
                  <a:pt x="149" y="161"/>
                </a:lnTo>
                <a:lnTo>
                  <a:pt x="150" y="157"/>
                </a:lnTo>
                <a:lnTo>
                  <a:pt x="152" y="153"/>
                </a:lnTo>
                <a:lnTo>
                  <a:pt x="156" y="147"/>
                </a:lnTo>
                <a:lnTo>
                  <a:pt x="158" y="143"/>
                </a:lnTo>
                <a:lnTo>
                  <a:pt x="160" y="140"/>
                </a:lnTo>
                <a:lnTo>
                  <a:pt x="162" y="136"/>
                </a:lnTo>
                <a:lnTo>
                  <a:pt x="164" y="132"/>
                </a:lnTo>
                <a:lnTo>
                  <a:pt x="166" y="128"/>
                </a:lnTo>
                <a:lnTo>
                  <a:pt x="169" y="123"/>
                </a:lnTo>
                <a:lnTo>
                  <a:pt x="171" y="119"/>
                </a:lnTo>
                <a:lnTo>
                  <a:pt x="175" y="115"/>
                </a:lnTo>
                <a:lnTo>
                  <a:pt x="177" y="109"/>
                </a:lnTo>
                <a:lnTo>
                  <a:pt x="179" y="105"/>
                </a:lnTo>
                <a:lnTo>
                  <a:pt x="185" y="111"/>
                </a:lnTo>
              </a:path>
            </a:pathLst>
          </a:custGeom>
          <a:solidFill>
            <a:srgbClr val="FFFFFF"/>
          </a:solidFill>
          <a:ln w="19050" cmpd="sng">
            <a:solidFill>
              <a:srgbClr val="FFFFFF"/>
            </a:solidFill>
            <a:prstDash val="solid"/>
            <a:round/>
            <a:headEnd/>
            <a:tailEnd/>
          </a:ln>
          <a:effectLst>
            <a:innerShdw blurRad="114300">
              <a:srgbClr val="FFFFFF">
                <a:lumMod val="85000"/>
              </a:srgbClr>
            </a:innerShdw>
            <a:softEdge rad="12700"/>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13" name="Freeform 212">
            <a:extLst>
              <a:ext uri="{FF2B5EF4-FFF2-40B4-BE49-F238E27FC236}">
                <a16:creationId xmlns:a16="http://schemas.microsoft.com/office/drawing/2014/main" xmlns="" id="{4F353E71-4A6D-4D0C-8042-8E44CEA244D0}"/>
              </a:ext>
            </a:extLst>
          </p:cNvPr>
          <p:cNvSpPr/>
          <p:nvPr/>
        </p:nvSpPr>
        <p:spPr>
          <a:xfrm>
            <a:off x="4151313" y="2359025"/>
            <a:ext cx="1319212" cy="1485900"/>
          </a:xfrm>
          <a:custGeom>
            <a:avLst/>
            <a:gdLst>
              <a:gd name="connsiteX0" fmla="*/ 1428750 w 1428750"/>
              <a:gd name="connsiteY0" fmla="*/ 0 h 1609725"/>
              <a:gd name="connsiteX1" fmla="*/ 1047750 w 1428750"/>
              <a:gd name="connsiteY1" fmla="*/ 1171575 h 1609725"/>
              <a:gd name="connsiteX2" fmla="*/ 0 w 1428750"/>
              <a:gd name="connsiteY2" fmla="*/ 1609725 h 1609725"/>
            </a:gdLst>
            <a:ahLst/>
            <a:cxnLst>
              <a:cxn ang="0">
                <a:pos x="connsiteX0" y="connsiteY0"/>
              </a:cxn>
              <a:cxn ang="0">
                <a:pos x="connsiteX1" y="connsiteY1"/>
              </a:cxn>
              <a:cxn ang="0">
                <a:pos x="connsiteX2" y="connsiteY2"/>
              </a:cxn>
            </a:cxnLst>
            <a:rect l="l" t="t" r="r" b="b"/>
            <a:pathLst>
              <a:path w="1428750" h="1609725">
                <a:moveTo>
                  <a:pt x="1428750" y="0"/>
                </a:moveTo>
                <a:cubicBezTo>
                  <a:pt x="1357312" y="451644"/>
                  <a:pt x="1285875" y="903288"/>
                  <a:pt x="1047750" y="1171575"/>
                </a:cubicBezTo>
                <a:cubicBezTo>
                  <a:pt x="809625" y="1439863"/>
                  <a:pt x="404812" y="1524794"/>
                  <a:pt x="0" y="1609725"/>
                </a:cubicBezTo>
              </a:path>
            </a:pathLst>
          </a:custGeom>
          <a:noFill/>
          <a:ln w="25400" cap="flat" cmpd="sng" algn="ctr">
            <a:noFill/>
            <a:prstDash val="soli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
        <p:nvSpPr>
          <p:cNvPr id="214" name="Oval 213">
            <a:extLst>
              <a:ext uri="{FF2B5EF4-FFF2-40B4-BE49-F238E27FC236}">
                <a16:creationId xmlns:a16="http://schemas.microsoft.com/office/drawing/2014/main" xmlns="" id="{1239173F-26D7-41BA-B3EA-A361904751F6}"/>
              </a:ext>
            </a:extLst>
          </p:cNvPr>
          <p:cNvSpPr/>
          <p:nvPr/>
        </p:nvSpPr>
        <p:spPr>
          <a:xfrm>
            <a:off x="3325813" y="3516313"/>
            <a:ext cx="676275" cy="682625"/>
          </a:xfrm>
          <a:prstGeom prst="ellipse">
            <a:avLst/>
          </a:prstGeom>
          <a:solidFill>
            <a:srgbClr val="FFFFFF"/>
          </a:solidFill>
          <a:ln w="38100" cap="flat" cmpd="sng" algn="ctr">
            <a:solidFill>
              <a:srgbClr val="E30613"/>
            </a:solidFill>
            <a:prstDash val="soli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
        <p:nvSpPr>
          <p:cNvPr id="215" name="Freeform 7">
            <a:extLst>
              <a:ext uri="{FF2B5EF4-FFF2-40B4-BE49-F238E27FC236}">
                <a16:creationId xmlns:a16="http://schemas.microsoft.com/office/drawing/2014/main" xmlns="" id="{4439CD99-8989-4C3C-9816-A6259C6E2E6E}"/>
              </a:ext>
            </a:extLst>
          </p:cNvPr>
          <p:cNvSpPr>
            <a:spLocks/>
          </p:cNvSpPr>
          <p:nvPr/>
        </p:nvSpPr>
        <p:spPr bwMode="auto">
          <a:xfrm>
            <a:off x="3422650" y="3603625"/>
            <a:ext cx="482600" cy="577850"/>
          </a:xfrm>
          <a:custGeom>
            <a:avLst/>
            <a:gdLst/>
            <a:ahLst/>
            <a:cxnLst>
              <a:cxn ang="0">
                <a:pos x="4" y="471"/>
              </a:cxn>
              <a:cxn ang="0">
                <a:pos x="10" y="447"/>
              </a:cxn>
              <a:cxn ang="0">
                <a:pos x="21" y="431"/>
              </a:cxn>
              <a:cxn ang="0">
                <a:pos x="42" y="428"/>
              </a:cxn>
              <a:cxn ang="0">
                <a:pos x="63" y="416"/>
              </a:cxn>
              <a:cxn ang="0">
                <a:pos x="46" y="410"/>
              </a:cxn>
              <a:cxn ang="0">
                <a:pos x="13" y="410"/>
              </a:cxn>
              <a:cxn ang="0">
                <a:pos x="2" y="401"/>
              </a:cxn>
              <a:cxn ang="0">
                <a:pos x="4" y="387"/>
              </a:cxn>
              <a:cxn ang="0">
                <a:pos x="10" y="368"/>
              </a:cxn>
              <a:cxn ang="0">
                <a:pos x="33" y="334"/>
              </a:cxn>
              <a:cxn ang="0">
                <a:pos x="57" y="304"/>
              </a:cxn>
              <a:cxn ang="0">
                <a:pos x="78" y="269"/>
              </a:cxn>
              <a:cxn ang="0">
                <a:pos x="84" y="237"/>
              </a:cxn>
              <a:cxn ang="0">
                <a:pos x="75" y="181"/>
              </a:cxn>
              <a:cxn ang="0">
                <a:pos x="54" y="132"/>
              </a:cxn>
              <a:cxn ang="0">
                <a:pos x="27" y="88"/>
              </a:cxn>
              <a:cxn ang="0">
                <a:pos x="4" y="44"/>
              </a:cxn>
              <a:cxn ang="0">
                <a:pos x="15" y="33"/>
              </a:cxn>
              <a:cxn ang="0">
                <a:pos x="25" y="19"/>
              </a:cxn>
              <a:cxn ang="0">
                <a:pos x="139" y="0"/>
              </a:cxn>
              <a:cxn ang="0">
                <a:pos x="141" y="8"/>
              </a:cxn>
              <a:cxn ang="0">
                <a:pos x="145" y="17"/>
              </a:cxn>
              <a:cxn ang="0">
                <a:pos x="170" y="27"/>
              </a:cxn>
              <a:cxn ang="0">
                <a:pos x="212" y="42"/>
              </a:cxn>
              <a:cxn ang="0">
                <a:pos x="250" y="56"/>
              </a:cxn>
              <a:cxn ang="0">
                <a:pos x="288" y="77"/>
              </a:cxn>
              <a:cxn ang="0">
                <a:pos x="366" y="92"/>
              </a:cxn>
              <a:cxn ang="0">
                <a:pos x="391" y="101"/>
              </a:cxn>
              <a:cxn ang="0">
                <a:pos x="422" y="107"/>
              </a:cxn>
              <a:cxn ang="0">
                <a:pos x="441" y="99"/>
              </a:cxn>
              <a:cxn ang="0">
                <a:pos x="464" y="78"/>
              </a:cxn>
              <a:cxn ang="0">
                <a:pos x="487" y="52"/>
              </a:cxn>
              <a:cxn ang="0">
                <a:pos x="513" y="36"/>
              </a:cxn>
              <a:cxn ang="0">
                <a:pos x="536" y="40"/>
              </a:cxn>
              <a:cxn ang="0">
                <a:pos x="553" y="56"/>
              </a:cxn>
              <a:cxn ang="0">
                <a:pos x="572" y="59"/>
              </a:cxn>
              <a:cxn ang="0">
                <a:pos x="593" y="57"/>
              </a:cxn>
              <a:cxn ang="0">
                <a:pos x="609" y="54"/>
              </a:cxn>
              <a:cxn ang="0">
                <a:pos x="603" y="82"/>
              </a:cxn>
              <a:cxn ang="0">
                <a:pos x="588" y="109"/>
              </a:cxn>
              <a:cxn ang="0">
                <a:pos x="569" y="132"/>
              </a:cxn>
              <a:cxn ang="0">
                <a:pos x="549" y="147"/>
              </a:cxn>
              <a:cxn ang="0">
                <a:pos x="597" y="523"/>
              </a:cxn>
              <a:cxn ang="0">
                <a:pos x="586" y="540"/>
              </a:cxn>
              <a:cxn ang="0">
                <a:pos x="567" y="561"/>
              </a:cxn>
              <a:cxn ang="0">
                <a:pos x="548" y="580"/>
              </a:cxn>
              <a:cxn ang="0">
                <a:pos x="538" y="588"/>
              </a:cxn>
              <a:cxn ang="0">
                <a:pos x="509" y="605"/>
              </a:cxn>
              <a:cxn ang="0">
                <a:pos x="490" y="637"/>
              </a:cxn>
              <a:cxn ang="0">
                <a:pos x="485" y="664"/>
              </a:cxn>
              <a:cxn ang="0">
                <a:pos x="466" y="702"/>
              </a:cxn>
              <a:cxn ang="0">
                <a:pos x="441" y="739"/>
              </a:cxn>
              <a:cxn ang="0">
                <a:pos x="416" y="767"/>
              </a:cxn>
              <a:cxn ang="0">
                <a:pos x="288" y="672"/>
              </a:cxn>
              <a:cxn ang="0">
                <a:pos x="292" y="655"/>
              </a:cxn>
              <a:cxn ang="0">
                <a:pos x="6" y="479"/>
              </a:cxn>
            </a:cxnLst>
            <a:rect l="0" t="0" r="r" b="b"/>
            <a:pathLst>
              <a:path w="609" h="771">
                <a:moveTo>
                  <a:pt x="6" y="479"/>
                </a:moveTo>
                <a:lnTo>
                  <a:pt x="0" y="475"/>
                </a:lnTo>
                <a:lnTo>
                  <a:pt x="0" y="475"/>
                </a:lnTo>
                <a:lnTo>
                  <a:pt x="4" y="471"/>
                </a:lnTo>
                <a:lnTo>
                  <a:pt x="6" y="468"/>
                </a:lnTo>
                <a:lnTo>
                  <a:pt x="8" y="460"/>
                </a:lnTo>
                <a:lnTo>
                  <a:pt x="8" y="454"/>
                </a:lnTo>
                <a:lnTo>
                  <a:pt x="10" y="447"/>
                </a:lnTo>
                <a:lnTo>
                  <a:pt x="12" y="441"/>
                </a:lnTo>
                <a:lnTo>
                  <a:pt x="15" y="435"/>
                </a:lnTo>
                <a:lnTo>
                  <a:pt x="21" y="431"/>
                </a:lnTo>
                <a:lnTo>
                  <a:pt x="21" y="431"/>
                </a:lnTo>
                <a:lnTo>
                  <a:pt x="27" y="429"/>
                </a:lnTo>
                <a:lnTo>
                  <a:pt x="33" y="428"/>
                </a:lnTo>
                <a:lnTo>
                  <a:pt x="38" y="428"/>
                </a:lnTo>
                <a:lnTo>
                  <a:pt x="42" y="428"/>
                </a:lnTo>
                <a:lnTo>
                  <a:pt x="48" y="426"/>
                </a:lnTo>
                <a:lnTo>
                  <a:pt x="54" y="426"/>
                </a:lnTo>
                <a:lnTo>
                  <a:pt x="57" y="422"/>
                </a:lnTo>
                <a:lnTo>
                  <a:pt x="63" y="416"/>
                </a:lnTo>
                <a:lnTo>
                  <a:pt x="63" y="416"/>
                </a:lnTo>
                <a:lnTo>
                  <a:pt x="57" y="412"/>
                </a:lnTo>
                <a:lnTo>
                  <a:pt x="52" y="410"/>
                </a:lnTo>
                <a:lnTo>
                  <a:pt x="46" y="410"/>
                </a:lnTo>
                <a:lnTo>
                  <a:pt x="38" y="412"/>
                </a:lnTo>
                <a:lnTo>
                  <a:pt x="31" y="412"/>
                </a:lnTo>
                <a:lnTo>
                  <a:pt x="23" y="412"/>
                </a:lnTo>
                <a:lnTo>
                  <a:pt x="13" y="410"/>
                </a:lnTo>
                <a:lnTo>
                  <a:pt x="2" y="408"/>
                </a:lnTo>
                <a:lnTo>
                  <a:pt x="2" y="408"/>
                </a:lnTo>
                <a:lnTo>
                  <a:pt x="2" y="405"/>
                </a:lnTo>
                <a:lnTo>
                  <a:pt x="2" y="401"/>
                </a:lnTo>
                <a:lnTo>
                  <a:pt x="4" y="397"/>
                </a:lnTo>
                <a:lnTo>
                  <a:pt x="4" y="393"/>
                </a:lnTo>
                <a:lnTo>
                  <a:pt x="4" y="391"/>
                </a:lnTo>
                <a:lnTo>
                  <a:pt x="4" y="387"/>
                </a:lnTo>
                <a:lnTo>
                  <a:pt x="6" y="382"/>
                </a:lnTo>
                <a:lnTo>
                  <a:pt x="6" y="378"/>
                </a:lnTo>
                <a:lnTo>
                  <a:pt x="6" y="378"/>
                </a:lnTo>
                <a:lnTo>
                  <a:pt x="10" y="368"/>
                </a:lnTo>
                <a:lnTo>
                  <a:pt x="15" y="359"/>
                </a:lnTo>
                <a:lnTo>
                  <a:pt x="21" y="349"/>
                </a:lnTo>
                <a:lnTo>
                  <a:pt x="27" y="342"/>
                </a:lnTo>
                <a:lnTo>
                  <a:pt x="33" y="334"/>
                </a:lnTo>
                <a:lnTo>
                  <a:pt x="38" y="326"/>
                </a:lnTo>
                <a:lnTo>
                  <a:pt x="46" y="319"/>
                </a:lnTo>
                <a:lnTo>
                  <a:pt x="52" y="311"/>
                </a:lnTo>
                <a:lnTo>
                  <a:pt x="57" y="304"/>
                </a:lnTo>
                <a:lnTo>
                  <a:pt x="63" y="296"/>
                </a:lnTo>
                <a:lnTo>
                  <a:pt x="69" y="286"/>
                </a:lnTo>
                <a:lnTo>
                  <a:pt x="75" y="279"/>
                </a:lnTo>
                <a:lnTo>
                  <a:pt x="78" y="269"/>
                </a:lnTo>
                <a:lnTo>
                  <a:pt x="80" y="260"/>
                </a:lnTo>
                <a:lnTo>
                  <a:pt x="82" y="248"/>
                </a:lnTo>
                <a:lnTo>
                  <a:pt x="84" y="237"/>
                </a:lnTo>
                <a:lnTo>
                  <a:pt x="84" y="237"/>
                </a:lnTo>
                <a:lnTo>
                  <a:pt x="82" y="222"/>
                </a:lnTo>
                <a:lnTo>
                  <a:pt x="80" y="208"/>
                </a:lnTo>
                <a:lnTo>
                  <a:pt x="78" y="195"/>
                </a:lnTo>
                <a:lnTo>
                  <a:pt x="75" y="181"/>
                </a:lnTo>
                <a:lnTo>
                  <a:pt x="71" y="170"/>
                </a:lnTo>
                <a:lnTo>
                  <a:pt x="65" y="157"/>
                </a:lnTo>
                <a:lnTo>
                  <a:pt x="59" y="145"/>
                </a:lnTo>
                <a:lnTo>
                  <a:pt x="54" y="132"/>
                </a:lnTo>
                <a:lnTo>
                  <a:pt x="46" y="120"/>
                </a:lnTo>
                <a:lnTo>
                  <a:pt x="40" y="109"/>
                </a:lnTo>
                <a:lnTo>
                  <a:pt x="33" y="98"/>
                </a:lnTo>
                <a:lnTo>
                  <a:pt x="27" y="88"/>
                </a:lnTo>
                <a:lnTo>
                  <a:pt x="19" y="77"/>
                </a:lnTo>
                <a:lnTo>
                  <a:pt x="13" y="65"/>
                </a:lnTo>
                <a:lnTo>
                  <a:pt x="10" y="56"/>
                </a:lnTo>
                <a:lnTo>
                  <a:pt x="4" y="44"/>
                </a:lnTo>
                <a:lnTo>
                  <a:pt x="4" y="44"/>
                </a:lnTo>
                <a:lnTo>
                  <a:pt x="8" y="40"/>
                </a:lnTo>
                <a:lnTo>
                  <a:pt x="12" y="36"/>
                </a:lnTo>
                <a:lnTo>
                  <a:pt x="15" y="33"/>
                </a:lnTo>
                <a:lnTo>
                  <a:pt x="17" y="29"/>
                </a:lnTo>
                <a:lnTo>
                  <a:pt x="21" y="27"/>
                </a:lnTo>
                <a:lnTo>
                  <a:pt x="23" y="23"/>
                </a:lnTo>
                <a:lnTo>
                  <a:pt x="25" y="19"/>
                </a:lnTo>
                <a:lnTo>
                  <a:pt x="27" y="17"/>
                </a:lnTo>
                <a:lnTo>
                  <a:pt x="145" y="17"/>
                </a:lnTo>
                <a:lnTo>
                  <a:pt x="139" y="0"/>
                </a:lnTo>
                <a:lnTo>
                  <a:pt x="139" y="0"/>
                </a:lnTo>
                <a:lnTo>
                  <a:pt x="139" y="0"/>
                </a:lnTo>
                <a:lnTo>
                  <a:pt x="139" y="2"/>
                </a:lnTo>
                <a:lnTo>
                  <a:pt x="139" y="4"/>
                </a:lnTo>
                <a:lnTo>
                  <a:pt x="141" y="8"/>
                </a:lnTo>
                <a:lnTo>
                  <a:pt x="141" y="10"/>
                </a:lnTo>
                <a:lnTo>
                  <a:pt x="143" y="12"/>
                </a:lnTo>
                <a:lnTo>
                  <a:pt x="143" y="14"/>
                </a:lnTo>
                <a:lnTo>
                  <a:pt x="145" y="17"/>
                </a:lnTo>
                <a:lnTo>
                  <a:pt x="145" y="17"/>
                </a:lnTo>
                <a:lnTo>
                  <a:pt x="145" y="17"/>
                </a:lnTo>
                <a:lnTo>
                  <a:pt x="158" y="23"/>
                </a:lnTo>
                <a:lnTo>
                  <a:pt x="170" y="27"/>
                </a:lnTo>
                <a:lnTo>
                  <a:pt x="181" y="31"/>
                </a:lnTo>
                <a:lnTo>
                  <a:pt x="193" y="35"/>
                </a:lnTo>
                <a:lnTo>
                  <a:pt x="202" y="38"/>
                </a:lnTo>
                <a:lnTo>
                  <a:pt x="212" y="42"/>
                </a:lnTo>
                <a:lnTo>
                  <a:pt x="221" y="44"/>
                </a:lnTo>
                <a:lnTo>
                  <a:pt x="231" y="48"/>
                </a:lnTo>
                <a:lnTo>
                  <a:pt x="240" y="52"/>
                </a:lnTo>
                <a:lnTo>
                  <a:pt x="250" y="56"/>
                </a:lnTo>
                <a:lnTo>
                  <a:pt x="260" y="59"/>
                </a:lnTo>
                <a:lnTo>
                  <a:pt x="269" y="65"/>
                </a:lnTo>
                <a:lnTo>
                  <a:pt x="279" y="71"/>
                </a:lnTo>
                <a:lnTo>
                  <a:pt x="288" y="77"/>
                </a:lnTo>
                <a:lnTo>
                  <a:pt x="298" y="84"/>
                </a:lnTo>
                <a:lnTo>
                  <a:pt x="307" y="92"/>
                </a:lnTo>
                <a:lnTo>
                  <a:pt x="366" y="92"/>
                </a:lnTo>
                <a:lnTo>
                  <a:pt x="366" y="92"/>
                </a:lnTo>
                <a:lnTo>
                  <a:pt x="372" y="96"/>
                </a:lnTo>
                <a:lnTo>
                  <a:pt x="378" y="98"/>
                </a:lnTo>
                <a:lnTo>
                  <a:pt x="384" y="99"/>
                </a:lnTo>
                <a:lnTo>
                  <a:pt x="391" y="101"/>
                </a:lnTo>
                <a:lnTo>
                  <a:pt x="399" y="103"/>
                </a:lnTo>
                <a:lnTo>
                  <a:pt x="408" y="105"/>
                </a:lnTo>
                <a:lnTo>
                  <a:pt x="414" y="105"/>
                </a:lnTo>
                <a:lnTo>
                  <a:pt x="422" y="107"/>
                </a:lnTo>
                <a:lnTo>
                  <a:pt x="422" y="107"/>
                </a:lnTo>
                <a:lnTo>
                  <a:pt x="429" y="105"/>
                </a:lnTo>
                <a:lnTo>
                  <a:pt x="435" y="103"/>
                </a:lnTo>
                <a:lnTo>
                  <a:pt x="441" y="99"/>
                </a:lnTo>
                <a:lnTo>
                  <a:pt x="448" y="96"/>
                </a:lnTo>
                <a:lnTo>
                  <a:pt x="452" y="90"/>
                </a:lnTo>
                <a:lnTo>
                  <a:pt x="458" y="84"/>
                </a:lnTo>
                <a:lnTo>
                  <a:pt x="464" y="78"/>
                </a:lnTo>
                <a:lnTo>
                  <a:pt x="469" y="71"/>
                </a:lnTo>
                <a:lnTo>
                  <a:pt x="475" y="65"/>
                </a:lnTo>
                <a:lnTo>
                  <a:pt x="481" y="57"/>
                </a:lnTo>
                <a:lnTo>
                  <a:pt x="487" y="52"/>
                </a:lnTo>
                <a:lnTo>
                  <a:pt x="492" y="48"/>
                </a:lnTo>
                <a:lnTo>
                  <a:pt x="500" y="42"/>
                </a:lnTo>
                <a:lnTo>
                  <a:pt x="508" y="38"/>
                </a:lnTo>
                <a:lnTo>
                  <a:pt x="513" y="36"/>
                </a:lnTo>
                <a:lnTo>
                  <a:pt x="523" y="36"/>
                </a:lnTo>
                <a:lnTo>
                  <a:pt x="523" y="36"/>
                </a:lnTo>
                <a:lnTo>
                  <a:pt x="530" y="36"/>
                </a:lnTo>
                <a:lnTo>
                  <a:pt x="536" y="40"/>
                </a:lnTo>
                <a:lnTo>
                  <a:pt x="540" y="44"/>
                </a:lnTo>
                <a:lnTo>
                  <a:pt x="544" y="48"/>
                </a:lnTo>
                <a:lnTo>
                  <a:pt x="548" y="52"/>
                </a:lnTo>
                <a:lnTo>
                  <a:pt x="553" y="56"/>
                </a:lnTo>
                <a:lnTo>
                  <a:pt x="559" y="57"/>
                </a:lnTo>
                <a:lnTo>
                  <a:pt x="569" y="59"/>
                </a:lnTo>
                <a:lnTo>
                  <a:pt x="569" y="59"/>
                </a:lnTo>
                <a:lnTo>
                  <a:pt x="572" y="59"/>
                </a:lnTo>
                <a:lnTo>
                  <a:pt x="578" y="59"/>
                </a:lnTo>
                <a:lnTo>
                  <a:pt x="584" y="57"/>
                </a:lnTo>
                <a:lnTo>
                  <a:pt x="590" y="57"/>
                </a:lnTo>
                <a:lnTo>
                  <a:pt x="593" y="57"/>
                </a:lnTo>
                <a:lnTo>
                  <a:pt x="599" y="57"/>
                </a:lnTo>
                <a:lnTo>
                  <a:pt x="605" y="56"/>
                </a:lnTo>
                <a:lnTo>
                  <a:pt x="609" y="54"/>
                </a:lnTo>
                <a:lnTo>
                  <a:pt x="609" y="54"/>
                </a:lnTo>
                <a:lnTo>
                  <a:pt x="609" y="61"/>
                </a:lnTo>
                <a:lnTo>
                  <a:pt x="607" y="67"/>
                </a:lnTo>
                <a:lnTo>
                  <a:pt x="607" y="75"/>
                </a:lnTo>
                <a:lnTo>
                  <a:pt x="603" y="82"/>
                </a:lnTo>
                <a:lnTo>
                  <a:pt x="601" y="88"/>
                </a:lnTo>
                <a:lnTo>
                  <a:pt x="597" y="96"/>
                </a:lnTo>
                <a:lnTo>
                  <a:pt x="593" y="103"/>
                </a:lnTo>
                <a:lnTo>
                  <a:pt x="588" y="109"/>
                </a:lnTo>
                <a:lnTo>
                  <a:pt x="584" y="117"/>
                </a:lnTo>
                <a:lnTo>
                  <a:pt x="578" y="122"/>
                </a:lnTo>
                <a:lnTo>
                  <a:pt x="574" y="128"/>
                </a:lnTo>
                <a:lnTo>
                  <a:pt x="569" y="132"/>
                </a:lnTo>
                <a:lnTo>
                  <a:pt x="565" y="138"/>
                </a:lnTo>
                <a:lnTo>
                  <a:pt x="559" y="141"/>
                </a:lnTo>
                <a:lnTo>
                  <a:pt x="555" y="145"/>
                </a:lnTo>
                <a:lnTo>
                  <a:pt x="549" y="147"/>
                </a:lnTo>
                <a:lnTo>
                  <a:pt x="549" y="449"/>
                </a:lnTo>
                <a:lnTo>
                  <a:pt x="599" y="519"/>
                </a:lnTo>
                <a:lnTo>
                  <a:pt x="599" y="519"/>
                </a:lnTo>
                <a:lnTo>
                  <a:pt x="597" y="523"/>
                </a:lnTo>
                <a:lnTo>
                  <a:pt x="595" y="527"/>
                </a:lnTo>
                <a:lnTo>
                  <a:pt x="593" y="531"/>
                </a:lnTo>
                <a:lnTo>
                  <a:pt x="590" y="534"/>
                </a:lnTo>
                <a:lnTo>
                  <a:pt x="586" y="540"/>
                </a:lnTo>
                <a:lnTo>
                  <a:pt x="582" y="546"/>
                </a:lnTo>
                <a:lnTo>
                  <a:pt x="576" y="550"/>
                </a:lnTo>
                <a:lnTo>
                  <a:pt x="572" y="555"/>
                </a:lnTo>
                <a:lnTo>
                  <a:pt x="567" y="561"/>
                </a:lnTo>
                <a:lnTo>
                  <a:pt x="563" y="565"/>
                </a:lnTo>
                <a:lnTo>
                  <a:pt x="557" y="571"/>
                </a:lnTo>
                <a:lnTo>
                  <a:pt x="553" y="574"/>
                </a:lnTo>
                <a:lnTo>
                  <a:pt x="548" y="580"/>
                </a:lnTo>
                <a:lnTo>
                  <a:pt x="544" y="584"/>
                </a:lnTo>
                <a:lnTo>
                  <a:pt x="542" y="586"/>
                </a:lnTo>
                <a:lnTo>
                  <a:pt x="538" y="588"/>
                </a:lnTo>
                <a:lnTo>
                  <a:pt x="538" y="588"/>
                </a:lnTo>
                <a:lnTo>
                  <a:pt x="532" y="594"/>
                </a:lnTo>
                <a:lnTo>
                  <a:pt x="525" y="597"/>
                </a:lnTo>
                <a:lnTo>
                  <a:pt x="517" y="601"/>
                </a:lnTo>
                <a:lnTo>
                  <a:pt x="509" y="605"/>
                </a:lnTo>
                <a:lnTo>
                  <a:pt x="504" y="613"/>
                </a:lnTo>
                <a:lnTo>
                  <a:pt x="498" y="618"/>
                </a:lnTo>
                <a:lnTo>
                  <a:pt x="494" y="628"/>
                </a:lnTo>
                <a:lnTo>
                  <a:pt x="490" y="637"/>
                </a:lnTo>
                <a:lnTo>
                  <a:pt x="490" y="637"/>
                </a:lnTo>
                <a:lnTo>
                  <a:pt x="488" y="647"/>
                </a:lnTo>
                <a:lnTo>
                  <a:pt x="487" y="655"/>
                </a:lnTo>
                <a:lnTo>
                  <a:pt x="485" y="664"/>
                </a:lnTo>
                <a:lnTo>
                  <a:pt x="481" y="674"/>
                </a:lnTo>
                <a:lnTo>
                  <a:pt x="475" y="683"/>
                </a:lnTo>
                <a:lnTo>
                  <a:pt x="471" y="693"/>
                </a:lnTo>
                <a:lnTo>
                  <a:pt x="466" y="702"/>
                </a:lnTo>
                <a:lnTo>
                  <a:pt x="460" y="712"/>
                </a:lnTo>
                <a:lnTo>
                  <a:pt x="454" y="721"/>
                </a:lnTo>
                <a:lnTo>
                  <a:pt x="448" y="729"/>
                </a:lnTo>
                <a:lnTo>
                  <a:pt x="441" y="739"/>
                </a:lnTo>
                <a:lnTo>
                  <a:pt x="435" y="746"/>
                </a:lnTo>
                <a:lnTo>
                  <a:pt x="429" y="754"/>
                </a:lnTo>
                <a:lnTo>
                  <a:pt x="422" y="759"/>
                </a:lnTo>
                <a:lnTo>
                  <a:pt x="416" y="767"/>
                </a:lnTo>
                <a:lnTo>
                  <a:pt x="410" y="771"/>
                </a:lnTo>
                <a:lnTo>
                  <a:pt x="286" y="677"/>
                </a:lnTo>
                <a:lnTo>
                  <a:pt x="286" y="677"/>
                </a:lnTo>
                <a:lnTo>
                  <a:pt x="288" y="672"/>
                </a:lnTo>
                <a:lnTo>
                  <a:pt x="290" y="668"/>
                </a:lnTo>
                <a:lnTo>
                  <a:pt x="290" y="664"/>
                </a:lnTo>
                <a:lnTo>
                  <a:pt x="292" y="658"/>
                </a:lnTo>
                <a:lnTo>
                  <a:pt x="292" y="655"/>
                </a:lnTo>
                <a:lnTo>
                  <a:pt x="294" y="651"/>
                </a:lnTo>
                <a:lnTo>
                  <a:pt x="296" y="647"/>
                </a:lnTo>
                <a:lnTo>
                  <a:pt x="296" y="641"/>
                </a:lnTo>
                <a:lnTo>
                  <a:pt x="6" y="479"/>
                </a:lnTo>
              </a:path>
            </a:pathLst>
          </a:custGeom>
          <a:blipFill dpi="0" rotWithShape="1">
            <a:blip r:embed="rId2" cstate="print">
              <a:extLst/>
            </a:blip>
            <a:srcRect/>
            <a:stretch>
              <a:fillRect/>
            </a:stretch>
          </a:blipFill>
          <a:ln w="9525" cap="flat" cmpd="sng">
            <a:noFill/>
            <a:prstDash val="solid"/>
            <a:round/>
            <a:headEnd type="none" w="med" len="med"/>
            <a:tailEnd type="none" w="med" len="med"/>
          </a:ln>
          <a:effectLst/>
        </p:spPr>
        <p:txBody>
          <a:bodyPr/>
          <a:lstStyle/>
          <a:p>
            <a:pPr defTabSz="844083" eaLnBrk="1" fontAlgn="auto" hangingPunct="1">
              <a:spcBef>
                <a:spcPts val="0"/>
              </a:spcBef>
              <a:spcAft>
                <a:spcPts val="0"/>
              </a:spcAft>
              <a:defRPr/>
            </a:pPr>
            <a:endParaRPr lang="en-ZA" sz="1662" kern="0" dirty="0">
              <a:solidFill>
                <a:sysClr val="windowText" lastClr="000000"/>
              </a:solidFill>
            </a:endParaRPr>
          </a:p>
        </p:txBody>
      </p:sp>
      <p:sp>
        <p:nvSpPr>
          <p:cNvPr id="216" name="Rectangle 215">
            <a:extLst>
              <a:ext uri="{FF2B5EF4-FFF2-40B4-BE49-F238E27FC236}">
                <a16:creationId xmlns:a16="http://schemas.microsoft.com/office/drawing/2014/main" xmlns="" id="{52D30D22-F251-45D4-B88D-57DC13781CAC}"/>
              </a:ext>
            </a:extLst>
          </p:cNvPr>
          <p:cNvSpPr/>
          <p:nvPr/>
        </p:nvSpPr>
        <p:spPr>
          <a:xfrm>
            <a:off x="3954463" y="3727450"/>
            <a:ext cx="593725" cy="261938"/>
          </a:xfrm>
          <a:prstGeom prst="rect">
            <a:avLst/>
          </a:prstGeom>
          <a:solidFill>
            <a:srgbClr val="FFFFFF"/>
          </a:solidFill>
          <a:ln w="25400" cap="flat" cmpd="sng" algn="ctr">
            <a:noFill/>
            <a:prstDash val="soli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pic>
        <p:nvPicPr>
          <p:cNvPr id="8382" name="Picture 216"/>
          <p:cNvPicPr>
            <a:picLocks noChangeAspect="1"/>
          </p:cNvPicPr>
          <p:nvPr/>
        </p:nvPicPr>
        <p:blipFill>
          <a:blip r:embed="rId3">
            <a:extLst>
              <a:ext uri="{28A0092B-C50C-407E-A947-70E740481C1C}">
                <a14:useLocalDpi xmlns:a14="http://schemas.microsoft.com/office/drawing/2010/main" val="0"/>
              </a:ext>
            </a:extLst>
          </a:blip>
          <a:srcRect r="52222"/>
          <a:stretch>
            <a:fillRect/>
          </a:stretch>
        </p:blipFill>
        <p:spPr bwMode="auto">
          <a:xfrm>
            <a:off x="3959225" y="3489325"/>
            <a:ext cx="108426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TextBox 217">
            <a:extLst>
              <a:ext uri="{FF2B5EF4-FFF2-40B4-BE49-F238E27FC236}">
                <a16:creationId xmlns:a16="http://schemas.microsoft.com/office/drawing/2014/main" xmlns="" id="{A1B8FC45-D725-4C2F-BBE9-F8C8A7239C9A}"/>
              </a:ext>
            </a:extLst>
          </p:cNvPr>
          <p:cNvSpPr txBox="1"/>
          <p:nvPr/>
        </p:nvSpPr>
        <p:spPr>
          <a:xfrm>
            <a:off x="5033963" y="3425825"/>
            <a:ext cx="3343275" cy="887413"/>
          </a:xfrm>
          <a:prstGeom prst="rect">
            <a:avLst/>
          </a:prstGeom>
          <a:noFill/>
        </p:spPr>
        <p:txBody>
          <a:bodyPr>
            <a:spAutoFit/>
          </a:bodyPr>
          <a:lstStyle/>
          <a:p>
            <a:pPr>
              <a:defRPr/>
            </a:pPr>
            <a:r>
              <a:rPr lang="en-ZA" sz="2585" b="1" dirty="0">
                <a:solidFill>
                  <a:srgbClr val="E41317"/>
                </a:solidFill>
                <a:latin typeface="CorisandeBold" pitchFamily="2" charset="0"/>
                <a:cs typeface="Arial" pitchFamily="34" charset="0"/>
              </a:rPr>
              <a:t>The heart of African </a:t>
            </a:r>
            <a:br>
              <a:rPr lang="en-ZA" sz="2585" b="1" dirty="0">
                <a:solidFill>
                  <a:srgbClr val="E41317"/>
                </a:solidFill>
                <a:latin typeface="CorisandeBold" pitchFamily="2" charset="0"/>
                <a:cs typeface="Arial" pitchFamily="34" charset="0"/>
              </a:rPr>
            </a:br>
            <a:r>
              <a:rPr lang="en-ZA" sz="2585" b="1" dirty="0">
                <a:solidFill>
                  <a:srgbClr val="E41317"/>
                </a:solidFill>
                <a:latin typeface="CorisandeBold" pitchFamily="2" charset="0"/>
                <a:cs typeface="Arial" pitchFamily="34" charset="0"/>
              </a:rPr>
              <a:t>capital markets </a:t>
            </a:r>
          </a:p>
        </p:txBody>
      </p:sp>
      <p:sp>
        <p:nvSpPr>
          <p:cNvPr id="219" name="Freeform 218">
            <a:extLst>
              <a:ext uri="{FF2B5EF4-FFF2-40B4-BE49-F238E27FC236}">
                <a16:creationId xmlns:a16="http://schemas.microsoft.com/office/drawing/2014/main" xmlns="" id="{5FDE94DB-DED7-46CA-9A94-FEAA102F2FA8}"/>
              </a:ext>
            </a:extLst>
          </p:cNvPr>
          <p:cNvSpPr/>
          <p:nvPr/>
        </p:nvSpPr>
        <p:spPr>
          <a:xfrm>
            <a:off x="5287963" y="4522788"/>
            <a:ext cx="374650" cy="292100"/>
          </a:xfrm>
          <a:custGeom>
            <a:avLst/>
            <a:gdLst>
              <a:gd name="connsiteX0" fmla="*/ 0 w 502920"/>
              <a:gd name="connsiteY0" fmla="*/ 0 h 541020"/>
              <a:gd name="connsiteX1" fmla="*/ 144780 w 502920"/>
              <a:gd name="connsiteY1" fmla="*/ 365760 h 541020"/>
              <a:gd name="connsiteX2" fmla="*/ 502920 w 502920"/>
              <a:gd name="connsiteY2" fmla="*/ 541020 h 541020"/>
            </a:gdLst>
            <a:ahLst/>
            <a:cxnLst>
              <a:cxn ang="0">
                <a:pos x="connsiteX0" y="connsiteY0"/>
              </a:cxn>
              <a:cxn ang="0">
                <a:pos x="connsiteX1" y="connsiteY1"/>
              </a:cxn>
              <a:cxn ang="0">
                <a:pos x="connsiteX2" y="connsiteY2"/>
              </a:cxn>
            </a:cxnLst>
            <a:rect l="l" t="t" r="r" b="b"/>
            <a:pathLst>
              <a:path w="502920" h="541020">
                <a:moveTo>
                  <a:pt x="0" y="0"/>
                </a:moveTo>
                <a:cubicBezTo>
                  <a:pt x="30480" y="137795"/>
                  <a:pt x="60960" y="275590"/>
                  <a:pt x="144780" y="365760"/>
                </a:cubicBezTo>
                <a:cubicBezTo>
                  <a:pt x="228600" y="455930"/>
                  <a:pt x="365760" y="498475"/>
                  <a:pt x="502920" y="541020"/>
                </a:cubicBezTo>
              </a:path>
            </a:pathLst>
          </a:custGeom>
          <a:noFill/>
          <a:ln w="25400" cap="flat" cmpd="sng" algn="ctr">
            <a:solidFill>
              <a:srgbClr val="E30613"/>
            </a:solidFill>
            <a:prstDash val="soli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
        <p:nvSpPr>
          <p:cNvPr id="220" name="Freeform 219">
            <a:extLst>
              <a:ext uri="{FF2B5EF4-FFF2-40B4-BE49-F238E27FC236}">
                <a16:creationId xmlns:a16="http://schemas.microsoft.com/office/drawing/2014/main" xmlns="" id="{44139D2F-11AD-4110-B2A9-5FFE283298F2}"/>
              </a:ext>
            </a:extLst>
          </p:cNvPr>
          <p:cNvSpPr/>
          <p:nvPr/>
        </p:nvSpPr>
        <p:spPr>
          <a:xfrm>
            <a:off x="5240338" y="5103813"/>
            <a:ext cx="422275" cy="492125"/>
          </a:xfrm>
          <a:custGeom>
            <a:avLst/>
            <a:gdLst>
              <a:gd name="connsiteX0" fmla="*/ 0 w 457200"/>
              <a:gd name="connsiteY0" fmla="*/ 0 h 533400"/>
              <a:gd name="connsiteX1" fmla="*/ 190500 w 457200"/>
              <a:gd name="connsiteY1" fmla="*/ 327660 h 533400"/>
              <a:gd name="connsiteX2" fmla="*/ 457200 w 457200"/>
              <a:gd name="connsiteY2" fmla="*/ 533400 h 533400"/>
            </a:gdLst>
            <a:ahLst/>
            <a:cxnLst>
              <a:cxn ang="0">
                <a:pos x="connsiteX0" y="connsiteY0"/>
              </a:cxn>
              <a:cxn ang="0">
                <a:pos x="connsiteX1" y="connsiteY1"/>
              </a:cxn>
              <a:cxn ang="0">
                <a:pos x="connsiteX2" y="connsiteY2"/>
              </a:cxn>
            </a:cxnLst>
            <a:rect l="l" t="t" r="r" b="b"/>
            <a:pathLst>
              <a:path w="457200" h="533400">
                <a:moveTo>
                  <a:pt x="0" y="0"/>
                </a:moveTo>
                <a:cubicBezTo>
                  <a:pt x="57150" y="119380"/>
                  <a:pt x="114300" y="238760"/>
                  <a:pt x="190500" y="327660"/>
                </a:cubicBezTo>
                <a:cubicBezTo>
                  <a:pt x="266700" y="416560"/>
                  <a:pt x="361950" y="474980"/>
                  <a:pt x="457200" y="533400"/>
                </a:cubicBezTo>
              </a:path>
            </a:pathLst>
          </a:custGeom>
          <a:noFill/>
          <a:ln w="25400" cap="flat" cmpd="sng" algn="ctr">
            <a:solidFill>
              <a:srgbClr val="009640"/>
            </a:solidFill>
            <a:prstDash val="soli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graphicFrame>
        <p:nvGraphicFramePr>
          <p:cNvPr id="221" name="Table 220">
            <a:extLst>
              <a:ext uri="{FF2B5EF4-FFF2-40B4-BE49-F238E27FC236}">
                <a16:creationId xmlns:a16="http://schemas.microsoft.com/office/drawing/2014/main" xmlns="" id="{C6719B90-6090-489E-B99C-C2E301636166}"/>
              </a:ext>
            </a:extLst>
          </p:cNvPr>
          <p:cNvGraphicFramePr>
            <a:graphicFrameLocks noGrp="1"/>
          </p:cNvGraphicFramePr>
          <p:nvPr/>
        </p:nvGraphicFramePr>
        <p:xfrm>
          <a:off x="5599113" y="4438650"/>
          <a:ext cx="3224212" cy="1436688"/>
        </p:xfrm>
        <a:graphic>
          <a:graphicData uri="http://schemas.openxmlformats.org/drawingml/2006/table">
            <a:tbl>
              <a:tblPr/>
              <a:tblGrid>
                <a:gridCol w="337723">
                  <a:extLst>
                    <a:ext uri="{9D8B030D-6E8A-4147-A177-3AD203B41FA5}">
                      <a16:colId xmlns:a16="http://schemas.microsoft.com/office/drawing/2014/main" xmlns="" val="20000"/>
                    </a:ext>
                  </a:extLst>
                </a:gridCol>
                <a:gridCol w="2886489">
                  <a:extLst>
                    <a:ext uri="{9D8B030D-6E8A-4147-A177-3AD203B41FA5}">
                      <a16:colId xmlns:a16="http://schemas.microsoft.com/office/drawing/2014/main" xmlns="" val="20001"/>
                    </a:ext>
                  </a:extLst>
                </a:gridCol>
              </a:tblGrid>
              <a:tr h="667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buFont typeface="Arial" pitchFamily="34" charset="0"/>
                        <a:buChar char="•"/>
                      </a:pPr>
                      <a:r>
                        <a:rPr lang="en-ZA" sz="1500" dirty="0">
                          <a:latin typeface="CorisandeBold" pitchFamily="2" charset="0"/>
                        </a:rPr>
                        <a:t> </a:t>
                      </a:r>
                    </a:p>
                  </a:txBody>
                  <a:tcPr marL="84439" marR="84439" marT="36401" marB="36401"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kern="2000" dirty="0">
                          <a:solidFill>
                            <a:schemeClr val="tx1"/>
                          </a:solidFill>
                          <a:latin typeface="CorisandeRegular" pitchFamily="2" charset="0"/>
                          <a:cs typeface="Arial" pitchFamily="34" charset="0"/>
                        </a:rPr>
                        <a:t>Deep capital markets that support domestic economic</a:t>
                      </a:r>
                      <a:r>
                        <a:rPr lang="en-ZA" sz="1300" kern="2000" baseline="0" dirty="0">
                          <a:solidFill>
                            <a:schemeClr val="tx1"/>
                          </a:solidFill>
                          <a:latin typeface="CorisandeRegular" pitchFamily="2" charset="0"/>
                          <a:cs typeface="Arial" pitchFamily="34" charset="0"/>
                        </a:rPr>
                        <a:t> </a:t>
                      </a:r>
                      <a:r>
                        <a:rPr lang="en-ZA" sz="1300" kern="2000" dirty="0">
                          <a:solidFill>
                            <a:schemeClr val="tx1"/>
                          </a:solidFill>
                          <a:latin typeface="CorisandeRegular" pitchFamily="2" charset="0"/>
                          <a:cs typeface="Arial" pitchFamily="34" charset="0"/>
                        </a:rPr>
                        <a:t>development under Vision 2030</a:t>
                      </a:r>
                    </a:p>
                  </a:txBody>
                  <a:tcPr marL="84439" marR="84439" marT="36401" marB="36401"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6940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buFont typeface="Arial" pitchFamily="34" charset="0"/>
                        <a:buChar char="•"/>
                      </a:pPr>
                      <a:r>
                        <a:rPr lang="en-ZA" sz="1500" dirty="0">
                          <a:latin typeface="CorisandeBold" pitchFamily="2" charset="0"/>
                        </a:rPr>
                        <a:t> </a:t>
                      </a:r>
                    </a:p>
                  </a:txBody>
                  <a:tcPr marL="84439" marR="84439" marT="36401" marB="36401"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buFont typeface="Arial" pitchFamily="34" charset="0"/>
                        <a:buNone/>
                      </a:pPr>
                      <a:r>
                        <a:rPr lang="en-ZA" sz="1300" kern="2000" dirty="0">
                          <a:solidFill>
                            <a:schemeClr val="tx1"/>
                          </a:solidFill>
                          <a:latin typeface="CorisandeRegular" pitchFamily="2" charset="0"/>
                          <a:cs typeface="Arial" pitchFamily="34" charset="0"/>
                        </a:rPr>
                        <a:t>The gateway for regional and international capital flows into and from</a:t>
                      </a:r>
                      <a:r>
                        <a:rPr lang="en-ZA" sz="1300" kern="2000" baseline="0" dirty="0">
                          <a:solidFill>
                            <a:schemeClr val="tx1"/>
                          </a:solidFill>
                          <a:latin typeface="CorisandeRegular" pitchFamily="2" charset="0"/>
                          <a:cs typeface="Arial" pitchFamily="34" charset="0"/>
                        </a:rPr>
                        <a:t> Middle Africa</a:t>
                      </a:r>
                      <a:endParaRPr lang="en-ZA" sz="1300" kern="2000" dirty="0">
                        <a:solidFill>
                          <a:schemeClr val="tx1"/>
                        </a:solidFill>
                        <a:latin typeface="CorisandeRegular" pitchFamily="2" charset="0"/>
                        <a:cs typeface="Arial" pitchFamily="34" charset="0"/>
                      </a:endParaRPr>
                    </a:p>
                  </a:txBody>
                  <a:tcPr marL="84439" marR="84439" marT="36401" marB="36401"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22" name="Freeform 221">
            <a:extLst>
              <a:ext uri="{FF2B5EF4-FFF2-40B4-BE49-F238E27FC236}">
                <a16:creationId xmlns:a16="http://schemas.microsoft.com/office/drawing/2014/main" xmlns="" id="{147DFE3D-70DB-4827-87AA-A311385CF803}"/>
              </a:ext>
            </a:extLst>
          </p:cNvPr>
          <p:cNvSpPr/>
          <p:nvPr/>
        </p:nvSpPr>
        <p:spPr>
          <a:xfrm>
            <a:off x="3242320" y="3425336"/>
            <a:ext cx="42202" cy="269483"/>
          </a:xfrm>
          <a:custGeom>
            <a:avLst/>
            <a:gdLst>
              <a:gd name="connsiteX0" fmla="*/ 22860 w 22860"/>
              <a:gd name="connsiteY0" fmla="*/ 274320 h 274320"/>
              <a:gd name="connsiteX1" fmla="*/ 0 w 22860"/>
              <a:gd name="connsiteY1" fmla="*/ 137160 h 274320"/>
              <a:gd name="connsiteX2" fmla="*/ 22860 w 22860"/>
              <a:gd name="connsiteY2" fmla="*/ 0 h 274320"/>
            </a:gdLst>
            <a:ahLst/>
            <a:cxnLst>
              <a:cxn ang="0">
                <a:pos x="connsiteX0" y="connsiteY0"/>
              </a:cxn>
              <a:cxn ang="0">
                <a:pos x="connsiteX1" y="connsiteY1"/>
              </a:cxn>
              <a:cxn ang="0">
                <a:pos x="connsiteX2" y="connsiteY2"/>
              </a:cxn>
            </a:cxnLst>
            <a:rect l="l" t="t" r="r" b="b"/>
            <a:pathLst>
              <a:path w="22860" h="274320">
                <a:moveTo>
                  <a:pt x="22860" y="274320"/>
                </a:moveTo>
                <a:cubicBezTo>
                  <a:pt x="11430" y="228600"/>
                  <a:pt x="0" y="182880"/>
                  <a:pt x="0" y="137160"/>
                </a:cubicBezTo>
                <a:cubicBezTo>
                  <a:pt x="0" y="91440"/>
                  <a:pt x="11430" y="45720"/>
                  <a:pt x="22860" y="0"/>
                </a:cubicBezTo>
              </a:path>
            </a:pathLst>
          </a:custGeom>
          <a:noFill/>
          <a:ln w="25400" cap="sq" cmpd="tri" algn="ctr">
            <a:gradFill>
              <a:gsLst>
                <a:gs pos="0">
                  <a:srgbClr val="E41317"/>
                </a:gs>
                <a:gs pos="72000">
                  <a:srgbClr val="525E2E">
                    <a:tint val="44500"/>
                    <a:satMod val="160000"/>
                  </a:srgbClr>
                </a:gs>
                <a:gs pos="100000">
                  <a:srgbClr val="009640"/>
                </a:gs>
              </a:gsLst>
              <a:lin ang="5400000" scaled="0"/>
            </a:gradFill>
            <a:prstDash val="dash"/>
            <a:miter lim="800000"/>
            <a:headEnd type="none" w="med" len="med"/>
            <a:tailEnd type="triangle" w="med" len="me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
        <p:nvSpPr>
          <p:cNvPr id="223" name="Freeform 222">
            <a:extLst>
              <a:ext uri="{FF2B5EF4-FFF2-40B4-BE49-F238E27FC236}">
                <a16:creationId xmlns:a16="http://schemas.microsoft.com/office/drawing/2014/main" xmlns="" id="{30B21D84-66E1-4579-8E35-EAEF22BC818B}"/>
              </a:ext>
            </a:extLst>
          </p:cNvPr>
          <p:cNvSpPr/>
          <p:nvPr/>
        </p:nvSpPr>
        <p:spPr>
          <a:xfrm rot="18178152">
            <a:off x="2950438" y="3412949"/>
            <a:ext cx="42202" cy="514763"/>
          </a:xfrm>
          <a:custGeom>
            <a:avLst/>
            <a:gdLst>
              <a:gd name="connsiteX0" fmla="*/ 22860 w 22860"/>
              <a:gd name="connsiteY0" fmla="*/ 274320 h 274320"/>
              <a:gd name="connsiteX1" fmla="*/ 0 w 22860"/>
              <a:gd name="connsiteY1" fmla="*/ 137160 h 274320"/>
              <a:gd name="connsiteX2" fmla="*/ 22860 w 22860"/>
              <a:gd name="connsiteY2" fmla="*/ 0 h 274320"/>
            </a:gdLst>
            <a:ahLst/>
            <a:cxnLst>
              <a:cxn ang="0">
                <a:pos x="connsiteX0" y="connsiteY0"/>
              </a:cxn>
              <a:cxn ang="0">
                <a:pos x="connsiteX1" y="connsiteY1"/>
              </a:cxn>
              <a:cxn ang="0">
                <a:pos x="connsiteX2" y="connsiteY2"/>
              </a:cxn>
            </a:cxnLst>
            <a:rect l="l" t="t" r="r" b="b"/>
            <a:pathLst>
              <a:path w="22860" h="274320">
                <a:moveTo>
                  <a:pt x="22860" y="274320"/>
                </a:moveTo>
                <a:cubicBezTo>
                  <a:pt x="11430" y="228600"/>
                  <a:pt x="0" y="182880"/>
                  <a:pt x="0" y="137160"/>
                </a:cubicBezTo>
                <a:cubicBezTo>
                  <a:pt x="0" y="91440"/>
                  <a:pt x="11430" y="45720"/>
                  <a:pt x="22860" y="0"/>
                </a:cubicBezTo>
              </a:path>
            </a:pathLst>
          </a:custGeom>
          <a:noFill/>
          <a:ln w="25400" cap="sq" cmpd="tri" algn="ctr">
            <a:gradFill>
              <a:gsLst>
                <a:gs pos="0">
                  <a:srgbClr val="E41317"/>
                </a:gs>
                <a:gs pos="72000">
                  <a:srgbClr val="525E2E">
                    <a:tint val="44500"/>
                    <a:satMod val="160000"/>
                  </a:srgbClr>
                </a:gs>
                <a:gs pos="100000">
                  <a:srgbClr val="009640"/>
                </a:gs>
              </a:gsLst>
              <a:lin ang="5400000" scaled="0"/>
            </a:gradFill>
            <a:prstDash val="dash"/>
            <a:miter lim="800000"/>
            <a:headEnd type="none" w="med" len="med"/>
            <a:tailEnd type="triangle" w="med" len="me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
        <p:nvSpPr>
          <p:cNvPr id="224" name="Freeform 223">
            <a:extLst>
              <a:ext uri="{FF2B5EF4-FFF2-40B4-BE49-F238E27FC236}">
                <a16:creationId xmlns:a16="http://schemas.microsoft.com/office/drawing/2014/main" xmlns="" id="{3748A5B6-8E41-48AE-A985-47BEFA146823}"/>
              </a:ext>
            </a:extLst>
          </p:cNvPr>
          <p:cNvSpPr/>
          <p:nvPr/>
        </p:nvSpPr>
        <p:spPr>
          <a:xfrm rot="16200000">
            <a:off x="2752205" y="3565079"/>
            <a:ext cx="85314" cy="827200"/>
          </a:xfrm>
          <a:custGeom>
            <a:avLst/>
            <a:gdLst>
              <a:gd name="connsiteX0" fmla="*/ 22860 w 22860"/>
              <a:gd name="connsiteY0" fmla="*/ 274320 h 274320"/>
              <a:gd name="connsiteX1" fmla="*/ 0 w 22860"/>
              <a:gd name="connsiteY1" fmla="*/ 137160 h 274320"/>
              <a:gd name="connsiteX2" fmla="*/ 22860 w 22860"/>
              <a:gd name="connsiteY2" fmla="*/ 0 h 274320"/>
            </a:gdLst>
            <a:ahLst/>
            <a:cxnLst>
              <a:cxn ang="0">
                <a:pos x="connsiteX0" y="connsiteY0"/>
              </a:cxn>
              <a:cxn ang="0">
                <a:pos x="connsiteX1" y="connsiteY1"/>
              </a:cxn>
              <a:cxn ang="0">
                <a:pos x="connsiteX2" y="connsiteY2"/>
              </a:cxn>
            </a:cxnLst>
            <a:rect l="l" t="t" r="r" b="b"/>
            <a:pathLst>
              <a:path w="22860" h="274320">
                <a:moveTo>
                  <a:pt x="22860" y="274320"/>
                </a:moveTo>
                <a:cubicBezTo>
                  <a:pt x="11430" y="228600"/>
                  <a:pt x="0" y="182880"/>
                  <a:pt x="0" y="137160"/>
                </a:cubicBezTo>
                <a:cubicBezTo>
                  <a:pt x="0" y="91440"/>
                  <a:pt x="11430" y="45720"/>
                  <a:pt x="22860" y="0"/>
                </a:cubicBezTo>
              </a:path>
            </a:pathLst>
          </a:custGeom>
          <a:noFill/>
          <a:ln w="25400" cap="sq" cmpd="tri" algn="ctr">
            <a:gradFill>
              <a:gsLst>
                <a:gs pos="0">
                  <a:srgbClr val="E41317"/>
                </a:gs>
                <a:gs pos="72000">
                  <a:srgbClr val="525E2E">
                    <a:tint val="44500"/>
                    <a:satMod val="160000"/>
                  </a:srgbClr>
                </a:gs>
                <a:gs pos="100000">
                  <a:srgbClr val="009640"/>
                </a:gs>
              </a:gsLst>
              <a:lin ang="5400000" scaled="0"/>
            </a:gradFill>
            <a:prstDash val="dash"/>
            <a:miter lim="800000"/>
            <a:headEnd type="none" w="med" len="med"/>
            <a:tailEnd type="triangle" w="med" len="me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
        <p:nvSpPr>
          <p:cNvPr id="225" name="Freeform 224">
            <a:extLst>
              <a:ext uri="{FF2B5EF4-FFF2-40B4-BE49-F238E27FC236}">
                <a16:creationId xmlns:a16="http://schemas.microsoft.com/office/drawing/2014/main" xmlns="" id="{BA4BD251-2D52-4EBE-A9C8-0FEC845BCB2C}"/>
              </a:ext>
            </a:extLst>
          </p:cNvPr>
          <p:cNvSpPr/>
          <p:nvPr/>
        </p:nvSpPr>
        <p:spPr>
          <a:xfrm rot="13865815">
            <a:off x="3260888" y="4240844"/>
            <a:ext cx="42202" cy="353346"/>
          </a:xfrm>
          <a:custGeom>
            <a:avLst/>
            <a:gdLst>
              <a:gd name="connsiteX0" fmla="*/ 22860 w 22860"/>
              <a:gd name="connsiteY0" fmla="*/ 274320 h 274320"/>
              <a:gd name="connsiteX1" fmla="*/ 0 w 22860"/>
              <a:gd name="connsiteY1" fmla="*/ 137160 h 274320"/>
              <a:gd name="connsiteX2" fmla="*/ 22860 w 22860"/>
              <a:gd name="connsiteY2" fmla="*/ 0 h 274320"/>
            </a:gdLst>
            <a:ahLst/>
            <a:cxnLst>
              <a:cxn ang="0">
                <a:pos x="connsiteX0" y="connsiteY0"/>
              </a:cxn>
              <a:cxn ang="0">
                <a:pos x="connsiteX1" y="connsiteY1"/>
              </a:cxn>
              <a:cxn ang="0">
                <a:pos x="connsiteX2" y="connsiteY2"/>
              </a:cxn>
            </a:cxnLst>
            <a:rect l="l" t="t" r="r" b="b"/>
            <a:pathLst>
              <a:path w="22860" h="274320">
                <a:moveTo>
                  <a:pt x="22860" y="274320"/>
                </a:moveTo>
                <a:cubicBezTo>
                  <a:pt x="11430" y="228600"/>
                  <a:pt x="0" y="182880"/>
                  <a:pt x="0" y="137160"/>
                </a:cubicBezTo>
                <a:cubicBezTo>
                  <a:pt x="0" y="91440"/>
                  <a:pt x="11430" y="45720"/>
                  <a:pt x="22860" y="0"/>
                </a:cubicBezTo>
              </a:path>
            </a:pathLst>
          </a:custGeom>
          <a:noFill/>
          <a:ln w="25400" cap="sq" cmpd="tri" algn="ctr">
            <a:gradFill>
              <a:gsLst>
                <a:gs pos="0">
                  <a:srgbClr val="E41317"/>
                </a:gs>
                <a:gs pos="72000">
                  <a:srgbClr val="525E2E">
                    <a:tint val="44500"/>
                    <a:satMod val="160000"/>
                  </a:srgbClr>
                </a:gs>
                <a:gs pos="100000">
                  <a:srgbClr val="009640"/>
                </a:gs>
              </a:gsLst>
              <a:lin ang="5400000" scaled="0"/>
            </a:gradFill>
            <a:prstDash val="dash"/>
            <a:miter lim="800000"/>
            <a:headEnd type="none" w="med" len="med"/>
            <a:tailEnd type="triangle" w="med" len="me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
        <p:nvSpPr>
          <p:cNvPr id="226" name="Freeform 225">
            <a:extLst>
              <a:ext uri="{FF2B5EF4-FFF2-40B4-BE49-F238E27FC236}">
                <a16:creationId xmlns:a16="http://schemas.microsoft.com/office/drawing/2014/main" xmlns="" id="{995B25A3-D449-4D11-A1F6-9FE7337508C6}"/>
              </a:ext>
            </a:extLst>
          </p:cNvPr>
          <p:cNvSpPr/>
          <p:nvPr/>
        </p:nvSpPr>
        <p:spPr>
          <a:xfrm rot="10972497">
            <a:off x="3606378" y="4368953"/>
            <a:ext cx="47443" cy="243954"/>
          </a:xfrm>
          <a:custGeom>
            <a:avLst/>
            <a:gdLst>
              <a:gd name="connsiteX0" fmla="*/ 22860 w 22860"/>
              <a:gd name="connsiteY0" fmla="*/ 274320 h 274320"/>
              <a:gd name="connsiteX1" fmla="*/ 0 w 22860"/>
              <a:gd name="connsiteY1" fmla="*/ 137160 h 274320"/>
              <a:gd name="connsiteX2" fmla="*/ 22860 w 22860"/>
              <a:gd name="connsiteY2" fmla="*/ 0 h 274320"/>
            </a:gdLst>
            <a:ahLst/>
            <a:cxnLst>
              <a:cxn ang="0">
                <a:pos x="connsiteX0" y="connsiteY0"/>
              </a:cxn>
              <a:cxn ang="0">
                <a:pos x="connsiteX1" y="connsiteY1"/>
              </a:cxn>
              <a:cxn ang="0">
                <a:pos x="connsiteX2" y="connsiteY2"/>
              </a:cxn>
            </a:cxnLst>
            <a:rect l="l" t="t" r="r" b="b"/>
            <a:pathLst>
              <a:path w="22860" h="274320">
                <a:moveTo>
                  <a:pt x="22860" y="274320"/>
                </a:moveTo>
                <a:cubicBezTo>
                  <a:pt x="11430" y="228600"/>
                  <a:pt x="0" y="182880"/>
                  <a:pt x="0" y="137160"/>
                </a:cubicBezTo>
                <a:cubicBezTo>
                  <a:pt x="0" y="91440"/>
                  <a:pt x="11430" y="45720"/>
                  <a:pt x="22860" y="0"/>
                </a:cubicBezTo>
              </a:path>
            </a:pathLst>
          </a:custGeom>
          <a:noFill/>
          <a:ln w="25400" cap="sq" cmpd="tri" algn="ctr">
            <a:gradFill>
              <a:gsLst>
                <a:gs pos="0">
                  <a:srgbClr val="E41317"/>
                </a:gs>
                <a:gs pos="72000">
                  <a:srgbClr val="525E2E">
                    <a:tint val="44500"/>
                    <a:satMod val="160000"/>
                  </a:srgbClr>
                </a:gs>
                <a:gs pos="100000">
                  <a:srgbClr val="009640"/>
                </a:gs>
              </a:gsLst>
              <a:lin ang="5400000" scaled="0"/>
            </a:gradFill>
            <a:prstDash val="dash"/>
            <a:miter lim="800000"/>
            <a:headEnd type="none" w="med" len="med"/>
            <a:tailEnd type="triangle" w="med" len="me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
        <p:nvSpPr>
          <p:cNvPr id="227" name="Freeform 226">
            <a:extLst>
              <a:ext uri="{FF2B5EF4-FFF2-40B4-BE49-F238E27FC236}">
                <a16:creationId xmlns:a16="http://schemas.microsoft.com/office/drawing/2014/main" xmlns="" id="{12BB2614-6C2B-4B5D-9852-D0A402FA100C}"/>
              </a:ext>
            </a:extLst>
          </p:cNvPr>
          <p:cNvSpPr/>
          <p:nvPr/>
        </p:nvSpPr>
        <p:spPr>
          <a:xfrm rot="15306901">
            <a:off x="3032994" y="4015364"/>
            <a:ext cx="58194" cy="398162"/>
          </a:xfrm>
          <a:custGeom>
            <a:avLst/>
            <a:gdLst>
              <a:gd name="connsiteX0" fmla="*/ 22860 w 22860"/>
              <a:gd name="connsiteY0" fmla="*/ 274320 h 274320"/>
              <a:gd name="connsiteX1" fmla="*/ 0 w 22860"/>
              <a:gd name="connsiteY1" fmla="*/ 137160 h 274320"/>
              <a:gd name="connsiteX2" fmla="*/ 22860 w 22860"/>
              <a:gd name="connsiteY2" fmla="*/ 0 h 274320"/>
            </a:gdLst>
            <a:ahLst/>
            <a:cxnLst>
              <a:cxn ang="0">
                <a:pos x="connsiteX0" y="connsiteY0"/>
              </a:cxn>
              <a:cxn ang="0">
                <a:pos x="connsiteX1" y="connsiteY1"/>
              </a:cxn>
              <a:cxn ang="0">
                <a:pos x="connsiteX2" y="connsiteY2"/>
              </a:cxn>
            </a:cxnLst>
            <a:rect l="l" t="t" r="r" b="b"/>
            <a:pathLst>
              <a:path w="22860" h="274320">
                <a:moveTo>
                  <a:pt x="22860" y="274320"/>
                </a:moveTo>
                <a:cubicBezTo>
                  <a:pt x="11430" y="228600"/>
                  <a:pt x="0" y="182880"/>
                  <a:pt x="0" y="137160"/>
                </a:cubicBezTo>
                <a:cubicBezTo>
                  <a:pt x="0" y="91440"/>
                  <a:pt x="11430" y="45720"/>
                  <a:pt x="22860" y="0"/>
                </a:cubicBezTo>
              </a:path>
            </a:pathLst>
          </a:custGeom>
          <a:noFill/>
          <a:ln w="25400" cap="sq" cmpd="tri" algn="ctr">
            <a:gradFill>
              <a:gsLst>
                <a:gs pos="0">
                  <a:srgbClr val="E41317"/>
                </a:gs>
                <a:gs pos="72000">
                  <a:srgbClr val="525E2E">
                    <a:tint val="44500"/>
                    <a:satMod val="160000"/>
                  </a:srgbClr>
                </a:gs>
                <a:gs pos="100000">
                  <a:srgbClr val="009640"/>
                </a:gs>
              </a:gsLst>
              <a:lin ang="5400000" scaled="0"/>
            </a:gradFill>
            <a:prstDash val="dash"/>
            <a:miter lim="800000"/>
            <a:headEnd type="none" w="med" len="med"/>
            <a:tailEnd type="triangle" w="med" len="med"/>
          </a:ln>
          <a:effectLst/>
        </p:spPr>
        <p:txBody>
          <a:bodyPr anchor="ctr"/>
          <a:lstStyle/>
          <a:p>
            <a:pPr algn="ctr" defTabSz="844083" eaLnBrk="1" fontAlgn="auto" hangingPunct="1">
              <a:spcBef>
                <a:spcPts val="0"/>
              </a:spcBef>
              <a:spcAft>
                <a:spcPts val="0"/>
              </a:spcAft>
              <a:defRPr/>
            </a:pPr>
            <a:endParaRPr lang="en-ZA" sz="1662" kern="0" dirty="0">
              <a:solidFill>
                <a:srgbClr val="FFFFFF"/>
              </a:solidFill>
              <a:latin typeface="Aria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41325" y="1446213"/>
            <a:ext cx="7824788" cy="4949825"/>
          </a:xfrm>
        </p:spPr>
        <p:txBody>
          <a:bodyPr/>
          <a:lstStyle/>
          <a:p>
            <a:pPr algn="just"/>
            <a:r>
              <a:rPr lang="en-GB" altLang="en-US" sz="2000" smtClean="0">
                <a:latin typeface="Corbel" panose="020B0503020204020204" pitchFamily="34" charset="0"/>
              </a:rPr>
              <a:t>The rebranding, demutualization and subsequent self-listing of the NSE;</a:t>
            </a:r>
            <a:endParaRPr lang="en-US" altLang="en-US" sz="2000" smtClean="0">
              <a:latin typeface="Corbel" panose="020B0503020204020204" pitchFamily="34" charset="0"/>
            </a:endParaRPr>
          </a:p>
          <a:p>
            <a:pPr algn="just"/>
            <a:r>
              <a:rPr lang="en-US" altLang="en-US" sz="2000" smtClean="0">
                <a:latin typeface="Corbel" panose="020B0503020204020204" pitchFamily="34" charset="0"/>
              </a:rPr>
              <a:t>CMA Voted the Most Innovative Capital Markets Regulator in Africa for 3 Consecutive years: 2015, 2016 and 2017</a:t>
            </a:r>
          </a:p>
          <a:p>
            <a:pPr algn="just"/>
            <a:r>
              <a:rPr lang="en-US" altLang="en-US" sz="2000" smtClean="0">
                <a:latin typeface="Corbel" panose="020B0503020204020204" pitchFamily="34" charset="0"/>
              </a:rPr>
              <a:t>Roll out of a spectrum of new capital markets products: Income REITS, Development REITS, Exchange Traded Funds, Asset Backed Securitization, Global Depositary Reciepts and Notes</a:t>
            </a:r>
          </a:p>
          <a:p>
            <a:pPr algn="just"/>
            <a:r>
              <a:rPr lang="en-US" altLang="en-US" sz="2000" smtClean="0">
                <a:latin typeface="Corbel" panose="020B0503020204020204" pitchFamily="34" charset="0"/>
              </a:rPr>
              <a:t>Removal of the 75% foreign ownership cap on listed companies to drive liquidity and market access and establishment of mechanism to impose a cap on entities deemed strategic by the National Treasury;</a:t>
            </a:r>
          </a:p>
          <a:p>
            <a:pPr algn="just"/>
            <a:r>
              <a:rPr lang="en-US" altLang="en-US" sz="2000" smtClean="0">
                <a:latin typeface="Corbel" panose="020B0503020204020204" pitchFamily="34" charset="0"/>
              </a:rPr>
              <a:t>Tenfold reduction in NSE membership admission cost from Kshs 250 million to Kshs 25 million;</a:t>
            </a:r>
          </a:p>
          <a:p>
            <a:pPr algn="just"/>
            <a:r>
              <a:rPr lang="en-US" altLang="en-US" sz="2000" smtClean="0">
                <a:latin typeface="Corbel" panose="020B0503020204020204" pitchFamily="34" charset="0"/>
              </a:rPr>
              <a:t>Strengthening of measure to maintain financial market stability in Kenya through implementation of Risk Based Supervision (RBS);</a:t>
            </a:r>
          </a:p>
          <a:p>
            <a:pPr algn="just"/>
            <a:endParaRPr lang="en-US" altLang="en-US" sz="1800" smtClean="0">
              <a:latin typeface="Corbel" panose="020B0503020204020204" pitchFamily="34" charset="0"/>
            </a:endParaRPr>
          </a:p>
          <a:p>
            <a:pPr algn="just"/>
            <a:endParaRPr lang="en-US" altLang="en-US" sz="1800" smtClean="0">
              <a:latin typeface="Corbel" panose="020B0503020204020204" pitchFamily="34" charset="0"/>
            </a:endParaRPr>
          </a:p>
          <a:p>
            <a:pPr algn="just"/>
            <a:endParaRPr lang="en-US" altLang="en-US" sz="2000" smtClean="0">
              <a:latin typeface="Corbel" panose="020B0503020204020204" pitchFamily="34" charset="0"/>
            </a:endParaRPr>
          </a:p>
        </p:txBody>
      </p:sp>
      <p:sp>
        <p:nvSpPr>
          <p:cNvPr id="9219" name="TextBox 7"/>
          <p:cNvSpPr txBox="1">
            <a:spLocks noChangeArrowheads="1"/>
          </p:cNvSpPr>
          <p:nvPr/>
        </p:nvSpPr>
        <p:spPr bwMode="auto">
          <a:xfrm>
            <a:off x="760413" y="127000"/>
            <a:ext cx="7726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Corbel" panose="020B0503020204020204" pitchFamily="34" charset="0"/>
              </a:rPr>
              <a:t>Examples of key achievements under the Capital Markets Master Plan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41325" y="1282700"/>
            <a:ext cx="7824788" cy="5575300"/>
          </a:xfrm>
        </p:spPr>
        <p:txBody>
          <a:bodyPr/>
          <a:lstStyle/>
          <a:p>
            <a:pPr algn="just"/>
            <a:r>
              <a:rPr lang="en-US" altLang="en-US" sz="2000" smtClean="0">
                <a:latin typeface="Corbel" panose="020B0503020204020204" pitchFamily="34" charset="0"/>
              </a:rPr>
              <a:t>Development of an extensive policy and legal framework to position Kenya as a competitive regional centre for Islamic Finance;</a:t>
            </a:r>
          </a:p>
          <a:p>
            <a:pPr algn="just"/>
            <a:r>
              <a:rPr lang="en-US" altLang="en-US" sz="2000" smtClean="0">
                <a:latin typeface="Corbel" panose="020B0503020204020204" pitchFamily="34" charset="0"/>
              </a:rPr>
              <a:t>CMA consistently elected to the Board of the International Organization of Securities Commissions (IOSCO) to represent Growth and Emerging Markets and the Africa and Middle East Region since 2014; </a:t>
            </a:r>
          </a:p>
          <a:p>
            <a:pPr algn="just"/>
            <a:r>
              <a:rPr lang="en-US" altLang="en-US" sz="2000" smtClean="0">
                <a:latin typeface="Corbel" panose="020B0503020204020204" pitchFamily="34" charset="0"/>
              </a:rPr>
              <a:t>Extension of the CMA’s mandate to regulate spot commodities exchanges across the relevant sectors of the economy such as mining, agriculture and energy to ensure centralized oversight and application of standards;</a:t>
            </a:r>
          </a:p>
          <a:p>
            <a:pPr algn="just"/>
            <a:r>
              <a:rPr lang="en-US" altLang="en-US" sz="2000" smtClean="0">
                <a:latin typeface="Corbel" panose="020B0503020204020204" pitchFamily="34" charset="0"/>
              </a:rPr>
              <a:t>Roll-out of a domesticated International Certification Standards for Market Intermediaries certification program in collaboration with the Chartered Institute for Securities and Investments (CISI). The first batch has achieved level 2 certification. </a:t>
            </a:r>
          </a:p>
          <a:p>
            <a:pPr algn="just"/>
            <a:r>
              <a:rPr lang="en-US" altLang="en-US" sz="2000" smtClean="0">
                <a:latin typeface="Corbel" panose="020B0503020204020204" pitchFamily="34" charset="0"/>
              </a:rPr>
              <a:t>Introduction of a word class Corporate Governance Code and Stewardship Code to drive transparency, accountability and performance in public issuers</a:t>
            </a:r>
          </a:p>
          <a:p>
            <a:pPr algn="just"/>
            <a:endParaRPr lang="en-US" altLang="en-US" sz="2000" smtClean="0">
              <a:latin typeface="Corbel" panose="020B0503020204020204" pitchFamily="34" charset="0"/>
            </a:endParaRPr>
          </a:p>
        </p:txBody>
      </p:sp>
      <p:sp>
        <p:nvSpPr>
          <p:cNvPr id="10243" name="TextBox 7"/>
          <p:cNvSpPr txBox="1">
            <a:spLocks noChangeArrowheads="1"/>
          </p:cNvSpPr>
          <p:nvPr/>
        </p:nvSpPr>
        <p:spPr bwMode="auto">
          <a:xfrm>
            <a:off x="842963" y="328613"/>
            <a:ext cx="7837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Corbel" panose="020B0503020204020204" pitchFamily="34" charset="0"/>
              </a:rPr>
              <a:t>Examples of key achievements under the Capital Markets Master Plan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3338" y="-244475"/>
            <a:ext cx="6713537"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xmlns="" id="{D30727C6-95CC-41F1-955D-89DF629313E0}"/>
              </a:ext>
            </a:extLst>
          </p:cNvPr>
          <p:cNvSpPr>
            <a:spLocks noGrp="1"/>
          </p:cNvSpPr>
          <p:nvPr>
            <p:ph type="sldNum" sz="quarter" idx="12"/>
          </p:nvPr>
        </p:nvSpPr>
        <p:spPr/>
        <p:txBody>
          <a:bodyPr/>
          <a:lstStyle/>
          <a:p>
            <a:pPr>
              <a:defRPr/>
            </a:pPr>
            <a:fld id="{4B44F8AF-4122-4006-9E21-F106701A38F3}" type="slidenum">
              <a:rPr lang="en-US"/>
              <a:pPr>
                <a:defRPr/>
              </a:pPr>
              <a:t>8</a:t>
            </a:fld>
            <a:endParaRPr lang="en-US" dirty="0"/>
          </a:p>
        </p:txBody>
      </p:sp>
      <p:sp>
        <p:nvSpPr>
          <p:cNvPr id="11268" name="Rectangle 1"/>
          <p:cNvSpPr>
            <a:spLocks noChangeArrowheads="1"/>
          </p:cNvSpPr>
          <p:nvPr/>
        </p:nvSpPr>
        <p:spPr bwMode="auto">
          <a:xfrm>
            <a:off x="906463" y="180975"/>
            <a:ext cx="7346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latin typeface="Corbel" panose="020B0503020204020204" pitchFamily="34" charset="0"/>
                <a:ea typeface="Times New Roman" panose="02020603050405020304" pitchFamily="18" charset="0"/>
                <a:cs typeface="Arial" panose="020B0604020202020204" pitchFamily="34" charset="0"/>
              </a:rPr>
              <a:t>Investment opportunities available in the Kenyan capital markets</a:t>
            </a:r>
            <a:endParaRPr lang="en-US" altLang="en-US" sz="2400">
              <a:latin typeface="XAIQNC+Utopia-Regular"/>
              <a:ea typeface="Times New Roman" panose="02020603050405020304" pitchFamily="18" charset="0"/>
              <a:cs typeface="Arial" panose="020B0604020202020204" pitchFamily="34" charset="0"/>
            </a:endParaRPr>
          </a:p>
        </p:txBody>
      </p:sp>
      <p:sp>
        <p:nvSpPr>
          <p:cNvPr id="11269" name="Content Placeholder 2"/>
          <p:cNvSpPr>
            <a:spLocks noGrp="1"/>
          </p:cNvSpPr>
          <p:nvPr>
            <p:ph idx="1"/>
          </p:nvPr>
        </p:nvSpPr>
        <p:spPr>
          <a:xfrm>
            <a:off x="315913" y="1314450"/>
            <a:ext cx="8477250" cy="5407025"/>
          </a:xfrm>
        </p:spPr>
        <p:txBody>
          <a:bodyPr/>
          <a:lstStyle/>
          <a:p>
            <a:pPr algn="just"/>
            <a:r>
              <a:rPr lang="en-US" altLang="en-US" sz="2200" b="1" smtClean="0">
                <a:latin typeface="Corbel" panose="020B0503020204020204" pitchFamily="34" charset="0"/>
              </a:rPr>
              <a:t>Equities: </a:t>
            </a:r>
            <a:r>
              <a:rPr lang="en-US" altLang="en-US" sz="2200" smtClean="0">
                <a:latin typeface="Corbel" panose="020B0503020204020204" pitchFamily="34" charset="0"/>
              </a:rPr>
              <a:t>As at 29</a:t>
            </a:r>
            <a:r>
              <a:rPr lang="en-US" altLang="en-US" sz="2200" baseline="30000" smtClean="0">
                <a:latin typeface="Corbel" panose="020B0503020204020204" pitchFamily="34" charset="0"/>
              </a:rPr>
              <a:t>th</a:t>
            </a:r>
            <a:r>
              <a:rPr lang="en-US" altLang="en-US" sz="2200" smtClean="0">
                <a:latin typeface="Corbel" panose="020B0503020204020204" pitchFamily="34" charset="0"/>
              </a:rPr>
              <a:t> September 2017 the Market Capitalization of the 64 companies listed at the Nairobi Securities Exchange stood at KShs. 2.38 trillion (USD 23.03 billion) about 33.23% of the Gross Domestic Product;</a:t>
            </a:r>
          </a:p>
          <a:p>
            <a:pPr algn="just"/>
            <a:r>
              <a:rPr lang="en-US" altLang="en-US" sz="2200" b="1" smtClean="0">
                <a:latin typeface="Corbel" panose="020B0503020204020204" pitchFamily="34" charset="0"/>
              </a:rPr>
              <a:t>Collective Investment Schemes: </a:t>
            </a:r>
            <a:r>
              <a:rPr lang="en-US" altLang="en-US" sz="2200" smtClean="0">
                <a:latin typeface="Corbel" panose="020B0503020204020204" pitchFamily="34" charset="0"/>
              </a:rPr>
              <a:t>Allows for diversified portfolio holdings  managed on behalf of investors by a professional fund manager;</a:t>
            </a:r>
          </a:p>
          <a:p>
            <a:pPr algn="just"/>
            <a:r>
              <a:rPr lang="en-US" altLang="en-US" sz="2200" b="1" smtClean="0">
                <a:latin typeface="Corbel" panose="020B0503020204020204" pitchFamily="34" charset="0"/>
              </a:rPr>
              <a:t>Treasury and Corporate Bonds: </a:t>
            </a:r>
            <a:r>
              <a:rPr lang="en-US" altLang="en-US" sz="2200" smtClean="0">
                <a:latin typeface="Corbel" panose="020B0503020204020204" pitchFamily="34" charset="0"/>
              </a:rPr>
              <a:t>So far, the Government has issued Fixed Coupon/Rate Bonds, Zero Coupon, Floating Rate, Infrastructure (project specific), Restructuring/Special bonds, and Savings Development bonds;</a:t>
            </a:r>
          </a:p>
          <a:p>
            <a:pPr algn="just"/>
            <a:r>
              <a:rPr lang="en-US" altLang="en-US" sz="2200" smtClean="0">
                <a:latin typeface="Corbel" panose="020B0503020204020204" pitchFamily="34" charset="0"/>
              </a:rPr>
              <a:t>At the end of September 2017 the total amount outstanding of bonds (treasury and corporate) stood at KShs. 1.47 trillion or 20.48% of the GDP.</a:t>
            </a:r>
          </a:p>
          <a:p>
            <a:pPr algn="just"/>
            <a:endParaRPr lang="en-US" altLang="en-US" sz="2000" smtClean="0"/>
          </a:p>
          <a:p>
            <a:pPr algn="just"/>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8" y="-182563"/>
            <a:ext cx="8591550"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xmlns="" id="{1CC8D49F-1482-42EB-8F76-5E3FF0421E6B}"/>
              </a:ext>
            </a:extLst>
          </p:cNvPr>
          <p:cNvSpPr>
            <a:spLocks noGrp="1"/>
          </p:cNvSpPr>
          <p:nvPr>
            <p:ph type="sldNum" sz="quarter" idx="12"/>
          </p:nvPr>
        </p:nvSpPr>
        <p:spPr/>
        <p:txBody>
          <a:bodyPr/>
          <a:lstStyle/>
          <a:p>
            <a:pPr>
              <a:defRPr/>
            </a:pPr>
            <a:fld id="{0FA31BD5-3F51-4CB4-9D58-C5AE7E3BD0AB}" type="slidenum">
              <a:rPr lang="en-US"/>
              <a:pPr>
                <a:defRPr/>
              </a:pPr>
              <a:t>9</a:t>
            </a:fld>
            <a:endParaRPr lang="en-US" dirty="0"/>
          </a:p>
        </p:txBody>
      </p:sp>
      <p:sp>
        <p:nvSpPr>
          <p:cNvPr id="12292" name="Rectangle 1"/>
          <p:cNvSpPr>
            <a:spLocks noChangeArrowheads="1"/>
          </p:cNvSpPr>
          <p:nvPr/>
        </p:nvSpPr>
        <p:spPr bwMode="auto">
          <a:xfrm>
            <a:off x="985838" y="419100"/>
            <a:ext cx="7346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latin typeface="Corbel" panose="020B0503020204020204" pitchFamily="34" charset="0"/>
                <a:ea typeface="Times New Roman" panose="02020603050405020304" pitchFamily="18" charset="0"/>
                <a:cs typeface="Arial" panose="020B0604020202020204" pitchFamily="34" charset="0"/>
              </a:rPr>
              <a:t>Investment opportunities available in the Kenyan capital markets</a:t>
            </a:r>
            <a:endParaRPr lang="en-US" altLang="en-US" sz="2400">
              <a:latin typeface="XAIQNC+Utopia-Regular"/>
              <a:ea typeface="Times New Roman" panose="02020603050405020304" pitchFamily="18" charset="0"/>
              <a:cs typeface="Arial" panose="020B0604020202020204" pitchFamily="34" charset="0"/>
            </a:endParaRPr>
          </a:p>
        </p:txBody>
      </p:sp>
      <p:sp>
        <p:nvSpPr>
          <p:cNvPr id="12293" name="Content Placeholder 2"/>
          <p:cNvSpPr>
            <a:spLocks noGrp="1"/>
          </p:cNvSpPr>
          <p:nvPr>
            <p:ph idx="1"/>
          </p:nvPr>
        </p:nvSpPr>
        <p:spPr>
          <a:xfrm>
            <a:off x="363538" y="1344613"/>
            <a:ext cx="8239125" cy="4351337"/>
          </a:xfrm>
        </p:spPr>
        <p:txBody>
          <a:bodyPr/>
          <a:lstStyle/>
          <a:p>
            <a:pPr algn="just"/>
            <a:r>
              <a:rPr lang="en-US" altLang="en-US" sz="2000" b="1" smtClean="0">
                <a:latin typeface="Corbel" panose="020B0503020204020204" pitchFamily="34" charset="0"/>
              </a:rPr>
              <a:t>Income Real Estate Investment Trusts (I-REITs):  </a:t>
            </a:r>
            <a:r>
              <a:rPr lang="en-US" altLang="en-US" sz="2000" smtClean="0">
                <a:latin typeface="Corbel" panose="020B0503020204020204" pitchFamily="34" charset="0"/>
              </a:rPr>
              <a:t>Kenya’s first Real Estate Investment Trust, the Stanlib Fahari Income REIT was listed through an Initial Public Offer process in the Real Estate Investment Segment of the NSE in October 2015. The REIT raised KES3.6 billion to be invested in income generating real estate; </a:t>
            </a:r>
          </a:p>
          <a:p>
            <a:pPr algn="just"/>
            <a:r>
              <a:rPr lang="en-US" altLang="en-US" sz="2000" b="1" smtClean="0">
                <a:latin typeface="Corbel" panose="020B0503020204020204" pitchFamily="34" charset="0"/>
              </a:rPr>
              <a:t>Development REIT Framework: </a:t>
            </a:r>
            <a:r>
              <a:rPr lang="en-US" altLang="en-US" sz="2000" smtClean="0">
                <a:latin typeface="Corbel" panose="020B0503020204020204" pitchFamily="34" charset="0"/>
              </a:rPr>
              <a:t>Creates a transparent mechanism to raise public capital for infrastructure development</a:t>
            </a:r>
          </a:p>
          <a:p>
            <a:pPr algn="just"/>
            <a:r>
              <a:rPr lang="en-US" altLang="en-US" sz="2000" b="1" smtClean="0">
                <a:latin typeface="Corbel" panose="020B0503020204020204" pitchFamily="34" charset="0"/>
              </a:rPr>
              <a:t>Exchange-Traded Fund (ETF): </a:t>
            </a:r>
            <a:r>
              <a:rPr lang="en-US" altLang="en-US" sz="2000" smtClean="0">
                <a:latin typeface="Corbel" panose="020B0503020204020204" pitchFamily="34" charset="0"/>
              </a:rPr>
              <a:t>Secondary listing of 400,000 gold bullion debentures by New Gold Issuer (RF) Limited on the Main Investment Market Segment of the Nairobi Securities Exchange in February 2017. The ETF commenced trading at the NSE on 27th March 2017;</a:t>
            </a:r>
          </a:p>
          <a:p>
            <a:pPr algn="just"/>
            <a:r>
              <a:rPr lang="en-US" altLang="en-US" sz="2000" b="1" smtClean="0">
                <a:latin typeface="Corbel" panose="020B0503020204020204" pitchFamily="34" charset="0"/>
              </a:rPr>
              <a:t>ABS:  </a:t>
            </a:r>
            <a:r>
              <a:rPr lang="en-US" altLang="en-US" sz="2000" smtClean="0">
                <a:latin typeface="Corbel" panose="020B0503020204020204" pitchFamily="34" charset="0"/>
              </a:rPr>
              <a:t>Creating opportunities to invest in infrastructure and cash flow generating assets (Asset Leasing, Mortgages) at National and County Level and leveraging lessons from Financial Crisis</a:t>
            </a:r>
            <a:endParaRPr lang="en-US" altLang="en-US" sz="2000" b="1" smtClean="0">
              <a:latin typeface="Corbel" panose="020B0503020204020204" pitchFamily="34" charset="0"/>
            </a:endParaRPr>
          </a:p>
          <a:p>
            <a:pPr algn="just"/>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56C2FFA2343A40BD037E951F1E1B17" ma:contentTypeVersion="0" ma:contentTypeDescription="Create a new document." ma:contentTypeScope="" ma:versionID="d78beab368a953bf5c0799f63bb084f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F4B937-A9C2-4158-AAB4-45ECDB69E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BF7CD8B-F307-4D76-A3D0-4BEC35FCB5DF}">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1145</TotalTime>
  <Words>1060</Words>
  <Application>Microsoft Office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Arial</vt:lpstr>
      <vt:lpstr>Calibri Light</vt:lpstr>
      <vt:lpstr>Corbel</vt:lpstr>
      <vt:lpstr>Wingdings</vt:lpstr>
      <vt:lpstr>CorisandeBold</vt:lpstr>
      <vt:lpstr>CorisandeRegular</vt:lpstr>
      <vt:lpstr>Times New Roman</vt:lpstr>
      <vt:lpstr>XAIQNC+Utopia-Regular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Scangroup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Milka Njoroge</dc:creator>
  <cp:lastModifiedBy>Windows User</cp:lastModifiedBy>
  <cp:revision>112</cp:revision>
  <dcterms:created xsi:type="dcterms:W3CDTF">2016-05-27T08:02:41Z</dcterms:created>
  <dcterms:modified xsi:type="dcterms:W3CDTF">2019-07-23T09:20:32Z</dcterms:modified>
</cp:coreProperties>
</file>